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321" r:id="rId4"/>
    <p:sldId id="289" r:id="rId5"/>
    <p:sldId id="291" r:id="rId6"/>
    <p:sldId id="293" r:id="rId7"/>
    <p:sldId id="299" r:id="rId8"/>
    <p:sldId id="300" r:id="rId9"/>
    <p:sldId id="301" r:id="rId10"/>
    <p:sldId id="303" r:id="rId11"/>
    <p:sldId id="304" r:id="rId12"/>
    <p:sldId id="306" r:id="rId13"/>
    <p:sldId id="314" r:id="rId14"/>
    <p:sldId id="318" r:id="rId15"/>
    <p:sldId id="319" r:id="rId16"/>
    <p:sldId id="258" r:id="rId17"/>
    <p:sldId id="292" r:id="rId18"/>
    <p:sldId id="290" r:id="rId19"/>
    <p:sldId id="295" r:id="rId20"/>
    <p:sldId id="265" r:id="rId21"/>
    <p:sldId id="266" r:id="rId22"/>
    <p:sldId id="280" r:id="rId23"/>
    <p:sldId id="297" r:id="rId24"/>
    <p:sldId id="298" r:id="rId25"/>
    <p:sldId id="320" r:id="rId26"/>
    <p:sldId id="322" r:id="rId27"/>
    <p:sldId id="323" r:id="rId28"/>
    <p:sldId id="327" r:id="rId29"/>
    <p:sldId id="324" r:id="rId30"/>
    <p:sldId id="287" r:id="rId31"/>
    <p:sldId id="288" r:id="rId32"/>
    <p:sldId id="325" r:id="rId33"/>
    <p:sldId id="326" r:id="rId34"/>
    <p:sldId id="29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orte:Documents:LON-CAPA%20Presentations:2013APS:integralsuballUS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111111111111"/>
          <c:y val="0.0501089324618736"/>
          <c:w val="0.823703703703704"/>
          <c:h val="0.808278867102396"/>
        </c:manualLayout>
      </c:layout>
      <c:scatterChart>
        <c:scatterStyle val="smoothMarker"/>
        <c:varyColors val="0"/>
        <c:ser>
          <c:idx val="0"/>
          <c:order val="0"/>
          <c:tx>
            <c:v>Male (N=85070)</c:v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[integralsuballUSA.xls]integralsubGerman.csv!$A$1:$A$1626</c:f>
              <c:numCache>
                <c:formatCode>General</c:formatCode>
                <c:ptCount val="162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  <c:pt idx="256">
                  <c:v>257.0</c:v>
                </c:pt>
                <c:pt idx="257">
                  <c:v>258.0</c:v>
                </c:pt>
                <c:pt idx="258">
                  <c:v>259.0</c:v>
                </c:pt>
                <c:pt idx="259">
                  <c:v>260.0</c:v>
                </c:pt>
                <c:pt idx="260">
                  <c:v>261.0</c:v>
                </c:pt>
                <c:pt idx="261">
                  <c:v>262.0</c:v>
                </c:pt>
                <c:pt idx="262">
                  <c:v>263.0</c:v>
                </c:pt>
                <c:pt idx="263">
                  <c:v>264.0</c:v>
                </c:pt>
                <c:pt idx="264">
                  <c:v>265.0</c:v>
                </c:pt>
                <c:pt idx="265">
                  <c:v>266.0</c:v>
                </c:pt>
                <c:pt idx="266">
                  <c:v>267.0</c:v>
                </c:pt>
                <c:pt idx="267">
                  <c:v>268.0</c:v>
                </c:pt>
                <c:pt idx="268">
                  <c:v>269.0</c:v>
                </c:pt>
                <c:pt idx="269">
                  <c:v>270.0</c:v>
                </c:pt>
                <c:pt idx="270">
                  <c:v>271.0</c:v>
                </c:pt>
                <c:pt idx="271">
                  <c:v>272.0</c:v>
                </c:pt>
                <c:pt idx="272">
                  <c:v>273.0</c:v>
                </c:pt>
                <c:pt idx="273">
                  <c:v>274.0</c:v>
                </c:pt>
                <c:pt idx="274">
                  <c:v>275.0</c:v>
                </c:pt>
                <c:pt idx="275">
                  <c:v>276.0</c:v>
                </c:pt>
                <c:pt idx="276">
                  <c:v>277.0</c:v>
                </c:pt>
                <c:pt idx="277">
                  <c:v>278.0</c:v>
                </c:pt>
                <c:pt idx="278">
                  <c:v>279.0</c:v>
                </c:pt>
                <c:pt idx="279">
                  <c:v>280.0</c:v>
                </c:pt>
                <c:pt idx="280">
                  <c:v>281.0</c:v>
                </c:pt>
                <c:pt idx="281">
                  <c:v>282.0</c:v>
                </c:pt>
                <c:pt idx="282">
                  <c:v>283.0</c:v>
                </c:pt>
                <c:pt idx="283">
                  <c:v>284.0</c:v>
                </c:pt>
                <c:pt idx="284">
                  <c:v>285.0</c:v>
                </c:pt>
                <c:pt idx="285">
                  <c:v>286.0</c:v>
                </c:pt>
                <c:pt idx="286">
                  <c:v>287.0</c:v>
                </c:pt>
                <c:pt idx="287">
                  <c:v>288.0</c:v>
                </c:pt>
                <c:pt idx="288">
                  <c:v>289.0</c:v>
                </c:pt>
                <c:pt idx="289">
                  <c:v>290.0</c:v>
                </c:pt>
                <c:pt idx="290">
                  <c:v>291.0</c:v>
                </c:pt>
                <c:pt idx="291">
                  <c:v>292.0</c:v>
                </c:pt>
                <c:pt idx="292">
                  <c:v>293.0</c:v>
                </c:pt>
                <c:pt idx="293">
                  <c:v>294.0</c:v>
                </c:pt>
                <c:pt idx="294">
                  <c:v>295.0</c:v>
                </c:pt>
                <c:pt idx="295">
                  <c:v>296.0</c:v>
                </c:pt>
                <c:pt idx="296">
                  <c:v>297.0</c:v>
                </c:pt>
                <c:pt idx="297">
                  <c:v>298.0</c:v>
                </c:pt>
                <c:pt idx="298">
                  <c:v>299.0</c:v>
                </c:pt>
                <c:pt idx="299">
                  <c:v>300.0</c:v>
                </c:pt>
                <c:pt idx="300">
                  <c:v>301.0</c:v>
                </c:pt>
                <c:pt idx="301">
                  <c:v>302.0</c:v>
                </c:pt>
                <c:pt idx="302">
                  <c:v>303.0</c:v>
                </c:pt>
                <c:pt idx="303">
                  <c:v>304.0</c:v>
                </c:pt>
                <c:pt idx="304">
                  <c:v>305.0</c:v>
                </c:pt>
                <c:pt idx="305">
                  <c:v>306.0</c:v>
                </c:pt>
                <c:pt idx="306">
                  <c:v>307.0</c:v>
                </c:pt>
                <c:pt idx="307">
                  <c:v>308.0</c:v>
                </c:pt>
                <c:pt idx="308">
                  <c:v>309.0</c:v>
                </c:pt>
                <c:pt idx="309">
                  <c:v>310.0</c:v>
                </c:pt>
                <c:pt idx="310">
                  <c:v>311.0</c:v>
                </c:pt>
                <c:pt idx="311">
                  <c:v>312.0</c:v>
                </c:pt>
                <c:pt idx="312">
                  <c:v>313.0</c:v>
                </c:pt>
                <c:pt idx="313">
                  <c:v>314.0</c:v>
                </c:pt>
                <c:pt idx="314">
                  <c:v>315.0</c:v>
                </c:pt>
                <c:pt idx="315">
                  <c:v>316.0</c:v>
                </c:pt>
                <c:pt idx="316">
                  <c:v>317.0</c:v>
                </c:pt>
                <c:pt idx="317">
                  <c:v>318.0</c:v>
                </c:pt>
                <c:pt idx="318">
                  <c:v>319.0</c:v>
                </c:pt>
                <c:pt idx="319">
                  <c:v>320.0</c:v>
                </c:pt>
                <c:pt idx="320">
                  <c:v>321.0</c:v>
                </c:pt>
                <c:pt idx="321">
                  <c:v>322.0</c:v>
                </c:pt>
                <c:pt idx="322">
                  <c:v>323.0</c:v>
                </c:pt>
                <c:pt idx="323">
                  <c:v>324.0</c:v>
                </c:pt>
                <c:pt idx="324">
                  <c:v>325.0</c:v>
                </c:pt>
                <c:pt idx="325">
                  <c:v>326.0</c:v>
                </c:pt>
                <c:pt idx="326">
                  <c:v>327.0</c:v>
                </c:pt>
                <c:pt idx="327">
                  <c:v>328.0</c:v>
                </c:pt>
                <c:pt idx="328">
                  <c:v>329.0</c:v>
                </c:pt>
                <c:pt idx="329">
                  <c:v>330.0</c:v>
                </c:pt>
                <c:pt idx="330">
                  <c:v>331.0</c:v>
                </c:pt>
                <c:pt idx="331">
                  <c:v>332.0</c:v>
                </c:pt>
                <c:pt idx="332">
                  <c:v>333.0</c:v>
                </c:pt>
                <c:pt idx="333">
                  <c:v>335.0</c:v>
                </c:pt>
                <c:pt idx="334">
                  <c:v>336.0</c:v>
                </c:pt>
                <c:pt idx="335">
                  <c:v>337.0</c:v>
                </c:pt>
                <c:pt idx="336">
                  <c:v>338.0</c:v>
                </c:pt>
                <c:pt idx="337">
                  <c:v>339.0</c:v>
                </c:pt>
                <c:pt idx="338">
                  <c:v>340.0</c:v>
                </c:pt>
                <c:pt idx="339">
                  <c:v>341.0</c:v>
                </c:pt>
                <c:pt idx="340">
                  <c:v>342.0</c:v>
                </c:pt>
                <c:pt idx="341">
                  <c:v>343.0</c:v>
                </c:pt>
                <c:pt idx="342">
                  <c:v>344.0</c:v>
                </c:pt>
                <c:pt idx="343">
                  <c:v>345.0</c:v>
                </c:pt>
                <c:pt idx="344">
                  <c:v>346.0</c:v>
                </c:pt>
                <c:pt idx="345">
                  <c:v>347.0</c:v>
                </c:pt>
                <c:pt idx="346">
                  <c:v>348.0</c:v>
                </c:pt>
                <c:pt idx="347">
                  <c:v>349.0</c:v>
                </c:pt>
                <c:pt idx="348">
                  <c:v>350.0</c:v>
                </c:pt>
                <c:pt idx="349">
                  <c:v>351.0</c:v>
                </c:pt>
                <c:pt idx="350">
                  <c:v>353.0</c:v>
                </c:pt>
                <c:pt idx="351">
                  <c:v>354.0</c:v>
                </c:pt>
                <c:pt idx="352">
                  <c:v>355.0</c:v>
                </c:pt>
                <c:pt idx="353">
                  <c:v>356.0</c:v>
                </c:pt>
                <c:pt idx="354">
                  <c:v>357.0</c:v>
                </c:pt>
                <c:pt idx="355">
                  <c:v>358.0</c:v>
                </c:pt>
                <c:pt idx="356">
                  <c:v>359.0</c:v>
                </c:pt>
                <c:pt idx="357">
                  <c:v>360.0</c:v>
                </c:pt>
                <c:pt idx="358">
                  <c:v>362.0</c:v>
                </c:pt>
                <c:pt idx="359">
                  <c:v>364.0</c:v>
                </c:pt>
                <c:pt idx="360">
                  <c:v>365.0</c:v>
                </c:pt>
                <c:pt idx="361">
                  <c:v>366.0</c:v>
                </c:pt>
                <c:pt idx="362">
                  <c:v>367.0</c:v>
                </c:pt>
                <c:pt idx="363">
                  <c:v>369.0</c:v>
                </c:pt>
                <c:pt idx="364">
                  <c:v>370.0</c:v>
                </c:pt>
                <c:pt idx="365">
                  <c:v>371.0</c:v>
                </c:pt>
                <c:pt idx="366">
                  <c:v>373.0</c:v>
                </c:pt>
                <c:pt idx="367">
                  <c:v>374.0</c:v>
                </c:pt>
                <c:pt idx="368">
                  <c:v>375.0</c:v>
                </c:pt>
                <c:pt idx="369">
                  <c:v>376.0</c:v>
                </c:pt>
                <c:pt idx="370">
                  <c:v>378.0</c:v>
                </c:pt>
                <c:pt idx="371">
                  <c:v>379.0</c:v>
                </c:pt>
                <c:pt idx="372">
                  <c:v>380.0</c:v>
                </c:pt>
                <c:pt idx="373">
                  <c:v>381.0</c:v>
                </c:pt>
                <c:pt idx="374">
                  <c:v>382.0</c:v>
                </c:pt>
                <c:pt idx="375">
                  <c:v>384.0</c:v>
                </c:pt>
                <c:pt idx="376">
                  <c:v>385.0</c:v>
                </c:pt>
                <c:pt idx="377">
                  <c:v>386.0</c:v>
                </c:pt>
                <c:pt idx="378">
                  <c:v>387.0</c:v>
                </c:pt>
                <c:pt idx="379">
                  <c:v>388.0</c:v>
                </c:pt>
                <c:pt idx="380">
                  <c:v>390.0</c:v>
                </c:pt>
                <c:pt idx="381">
                  <c:v>391.0</c:v>
                </c:pt>
                <c:pt idx="382">
                  <c:v>392.0</c:v>
                </c:pt>
                <c:pt idx="383">
                  <c:v>394.0</c:v>
                </c:pt>
                <c:pt idx="384">
                  <c:v>395.0</c:v>
                </c:pt>
                <c:pt idx="385">
                  <c:v>396.0</c:v>
                </c:pt>
                <c:pt idx="386">
                  <c:v>397.0</c:v>
                </c:pt>
                <c:pt idx="387">
                  <c:v>398.0</c:v>
                </c:pt>
                <c:pt idx="388">
                  <c:v>399.0</c:v>
                </c:pt>
                <c:pt idx="389">
                  <c:v>400.0</c:v>
                </c:pt>
                <c:pt idx="390">
                  <c:v>401.0</c:v>
                </c:pt>
                <c:pt idx="391">
                  <c:v>402.0</c:v>
                </c:pt>
                <c:pt idx="392">
                  <c:v>403.0</c:v>
                </c:pt>
                <c:pt idx="393">
                  <c:v>405.0</c:v>
                </c:pt>
                <c:pt idx="394">
                  <c:v>407.0</c:v>
                </c:pt>
                <c:pt idx="395">
                  <c:v>408.0</c:v>
                </c:pt>
                <c:pt idx="396">
                  <c:v>410.0</c:v>
                </c:pt>
                <c:pt idx="397">
                  <c:v>412.0</c:v>
                </c:pt>
                <c:pt idx="398">
                  <c:v>414.0</c:v>
                </c:pt>
                <c:pt idx="399">
                  <c:v>416.0</c:v>
                </c:pt>
                <c:pt idx="400">
                  <c:v>417.0</c:v>
                </c:pt>
                <c:pt idx="401">
                  <c:v>418.0</c:v>
                </c:pt>
                <c:pt idx="402">
                  <c:v>420.0</c:v>
                </c:pt>
                <c:pt idx="403">
                  <c:v>422.0</c:v>
                </c:pt>
                <c:pt idx="404">
                  <c:v>424.0</c:v>
                </c:pt>
                <c:pt idx="405">
                  <c:v>425.0</c:v>
                </c:pt>
                <c:pt idx="406">
                  <c:v>426.0</c:v>
                </c:pt>
                <c:pt idx="407">
                  <c:v>427.0</c:v>
                </c:pt>
                <c:pt idx="408">
                  <c:v>429.0</c:v>
                </c:pt>
                <c:pt idx="409">
                  <c:v>431.0</c:v>
                </c:pt>
                <c:pt idx="410">
                  <c:v>433.0</c:v>
                </c:pt>
                <c:pt idx="411">
                  <c:v>435.0</c:v>
                </c:pt>
                <c:pt idx="412">
                  <c:v>436.0</c:v>
                </c:pt>
                <c:pt idx="413">
                  <c:v>438.0</c:v>
                </c:pt>
                <c:pt idx="414">
                  <c:v>440.0</c:v>
                </c:pt>
                <c:pt idx="415">
                  <c:v>442.0</c:v>
                </c:pt>
                <c:pt idx="416">
                  <c:v>444.0</c:v>
                </c:pt>
                <c:pt idx="417">
                  <c:v>446.0</c:v>
                </c:pt>
                <c:pt idx="418">
                  <c:v>448.0</c:v>
                </c:pt>
                <c:pt idx="419">
                  <c:v>450.0</c:v>
                </c:pt>
                <c:pt idx="420">
                  <c:v>451.0</c:v>
                </c:pt>
                <c:pt idx="421">
                  <c:v>452.0</c:v>
                </c:pt>
                <c:pt idx="422">
                  <c:v>453.0</c:v>
                </c:pt>
                <c:pt idx="423">
                  <c:v>455.0</c:v>
                </c:pt>
                <c:pt idx="424">
                  <c:v>457.0</c:v>
                </c:pt>
                <c:pt idx="425">
                  <c:v>458.0</c:v>
                </c:pt>
                <c:pt idx="426">
                  <c:v>460.0</c:v>
                </c:pt>
                <c:pt idx="427">
                  <c:v>462.0</c:v>
                </c:pt>
                <c:pt idx="428">
                  <c:v>463.0</c:v>
                </c:pt>
                <c:pt idx="429">
                  <c:v>465.0</c:v>
                </c:pt>
                <c:pt idx="430">
                  <c:v>467.0</c:v>
                </c:pt>
                <c:pt idx="431">
                  <c:v>469.0</c:v>
                </c:pt>
                <c:pt idx="432">
                  <c:v>471.0</c:v>
                </c:pt>
                <c:pt idx="433">
                  <c:v>473.0</c:v>
                </c:pt>
                <c:pt idx="434">
                  <c:v>475.0</c:v>
                </c:pt>
                <c:pt idx="435">
                  <c:v>477.0</c:v>
                </c:pt>
                <c:pt idx="436">
                  <c:v>479.0</c:v>
                </c:pt>
                <c:pt idx="437">
                  <c:v>481.0</c:v>
                </c:pt>
                <c:pt idx="438">
                  <c:v>483.0</c:v>
                </c:pt>
                <c:pt idx="439">
                  <c:v>485.0</c:v>
                </c:pt>
                <c:pt idx="440">
                  <c:v>487.0</c:v>
                </c:pt>
                <c:pt idx="441">
                  <c:v>489.0</c:v>
                </c:pt>
                <c:pt idx="442">
                  <c:v>491.0</c:v>
                </c:pt>
                <c:pt idx="443">
                  <c:v>493.0</c:v>
                </c:pt>
                <c:pt idx="444">
                  <c:v>495.0</c:v>
                </c:pt>
                <c:pt idx="445">
                  <c:v>497.0</c:v>
                </c:pt>
                <c:pt idx="446">
                  <c:v>499.0</c:v>
                </c:pt>
                <c:pt idx="447">
                  <c:v>501.0</c:v>
                </c:pt>
                <c:pt idx="448">
                  <c:v>503.0</c:v>
                </c:pt>
                <c:pt idx="449">
                  <c:v>506.0</c:v>
                </c:pt>
                <c:pt idx="450">
                  <c:v>508.0</c:v>
                </c:pt>
                <c:pt idx="451">
                  <c:v>510.0</c:v>
                </c:pt>
                <c:pt idx="452">
                  <c:v>512.0</c:v>
                </c:pt>
                <c:pt idx="453">
                  <c:v>514.0</c:v>
                </c:pt>
                <c:pt idx="454">
                  <c:v>515.0</c:v>
                </c:pt>
                <c:pt idx="455">
                  <c:v>517.0</c:v>
                </c:pt>
                <c:pt idx="456">
                  <c:v>519.0</c:v>
                </c:pt>
                <c:pt idx="457">
                  <c:v>521.0</c:v>
                </c:pt>
                <c:pt idx="458">
                  <c:v>523.0</c:v>
                </c:pt>
                <c:pt idx="459">
                  <c:v>527.0</c:v>
                </c:pt>
                <c:pt idx="460">
                  <c:v>529.0</c:v>
                </c:pt>
                <c:pt idx="461">
                  <c:v>532.0</c:v>
                </c:pt>
                <c:pt idx="462">
                  <c:v>534.0</c:v>
                </c:pt>
                <c:pt idx="463">
                  <c:v>536.0</c:v>
                </c:pt>
                <c:pt idx="464">
                  <c:v>538.0</c:v>
                </c:pt>
                <c:pt idx="465">
                  <c:v>540.0</c:v>
                </c:pt>
                <c:pt idx="466">
                  <c:v>542.0</c:v>
                </c:pt>
                <c:pt idx="467">
                  <c:v>544.0</c:v>
                </c:pt>
                <c:pt idx="468">
                  <c:v>547.0</c:v>
                </c:pt>
                <c:pt idx="469">
                  <c:v>549.0</c:v>
                </c:pt>
                <c:pt idx="470">
                  <c:v>551.0</c:v>
                </c:pt>
                <c:pt idx="471">
                  <c:v>554.0</c:v>
                </c:pt>
                <c:pt idx="472">
                  <c:v>556.0</c:v>
                </c:pt>
                <c:pt idx="473">
                  <c:v>559.0</c:v>
                </c:pt>
                <c:pt idx="474">
                  <c:v>561.0</c:v>
                </c:pt>
                <c:pt idx="475">
                  <c:v>563.0</c:v>
                </c:pt>
                <c:pt idx="476">
                  <c:v>565.0</c:v>
                </c:pt>
                <c:pt idx="477">
                  <c:v>568.0</c:v>
                </c:pt>
                <c:pt idx="478">
                  <c:v>571.0</c:v>
                </c:pt>
                <c:pt idx="479">
                  <c:v>574.0</c:v>
                </c:pt>
                <c:pt idx="480">
                  <c:v>576.0</c:v>
                </c:pt>
                <c:pt idx="481">
                  <c:v>578.0</c:v>
                </c:pt>
                <c:pt idx="482">
                  <c:v>580.0</c:v>
                </c:pt>
                <c:pt idx="483">
                  <c:v>582.0</c:v>
                </c:pt>
                <c:pt idx="484">
                  <c:v>584.0</c:v>
                </c:pt>
                <c:pt idx="485">
                  <c:v>586.0</c:v>
                </c:pt>
                <c:pt idx="486">
                  <c:v>588.0</c:v>
                </c:pt>
                <c:pt idx="487">
                  <c:v>590.0</c:v>
                </c:pt>
                <c:pt idx="488">
                  <c:v>592.0</c:v>
                </c:pt>
                <c:pt idx="489">
                  <c:v>595.0</c:v>
                </c:pt>
                <c:pt idx="490">
                  <c:v>597.0</c:v>
                </c:pt>
                <c:pt idx="491">
                  <c:v>598.0</c:v>
                </c:pt>
                <c:pt idx="492">
                  <c:v>600.0</c:v>
                </c:pt>
                <c:pt idx="493">
                  <c:v>603.0</c:v>
                </c:pt>
                <c:pt idx="494">
                  <c:v>606.0</c:v>
                </c:pt>
                <c:pt idx="495">
                  <c:v>607.0</c:v>
                </c:pt>
                <c:pt idx="496">
                  <c:v>610.0</c:v>
                </c:pt>
                <c:pt idx="497">
                  <c:v>613.0</c:v>
                </c:pt>
                <c:pt idx="498">
                  <c:v>615.0</c:v>
                </c:pt>
                <c:pt idx="499">
                  <c:v>617.0</c:v>
                </c:pt>
                <c:pt idx="500">
                  <c:v>620.0</c:v>
                </c:pt>
                <c:pt idx="501">
                  <c:v>622.0</c:v>
                </c:pt>
                <c:pt idx="502">
                  <c:v>625.0</c:v>
                </c:pt>
                <c:pt idx="503">
                  <c:v>627.0</c:v>
                </c:pt>
                <c:pt idx="504">
                  <c:v>629.0</c:v>
                </c:pt>
                <c:pt idx="505">
                  <c:v>632.0</c:v>
                </c:pt>
                <c:pt idx="506">
                  <c:v>635.0</c:v>
                </c:pt>
                <c:pt idx="507">
                  <c:v>638.0</c:v>
                </c:pt>
                <c:pt idx="508">
                  <c:v>640.0</c:v>
                </c:pt>
                <c:pt idx="509">
                  <c:v>642.0</c:v>
                </c:pt>
                <c:pt idx="510">
                  <c:v>645.0</c:v>
                </c:pt>
                <c:pt idx="511">
                  <c:v>648.0</c:v>
                </c:pt>
                <c:pt idx="512">
                  <c:v>651.0</c:v>
                </c:pt>
                <c:pt idx="513">
                  <c:v>654.0</c:v>
                </c:pt>
                <c:pt idx="514">
                  <c:v>656.0</c:v>
                </c:pt>
                <c:pt idx="515">
                  <c:v>658.0</c:v>
                </c:pt>
                <c:pt idx="516">
                  <c:v>660.0</c:v>
                </c:pt>
                <c:pt idx="517">
                  <c:v>663.0</c:v>
                </c:pt>
                <c:pt idx="518">
                  <c:v>665.0</c:v>
                </c:pt>
                <c:pt idx="519">
                  <c:v>668.0</c:v>
                </c:pt>
                <c:pt idx="520">
                  <c:v>670.0</c:v>
                </c:pt>
                <c:pt idx="521">
                  <c:v>673.0</c:v>
                </c:pt>
                <c:pt idx="522">
                  <c:v>676.0</c:v>
                </c:pt>
                <c:pt idx="523">
                  <c:v>680.0</c:v>
                </c:pt>
                <c:pt idx="524">
                  <c:v>682.0</c:v>
                </c:pt>
                <c:pt idx="525">
                  <c:v>685.0</c:v>
                </c:pt>
                <c:pt idx="526">
                  <c:v>688.0</c:v>
                </c:pt>
                <c:pt idx="527">
                  <c:v>691.0</c:v>
                </c:pt>
                <c:pt idx="528">
                  <c:v>694.0</c:v>
                </c:pt>
                <c:pt idx="529">
                  <c:v>697.0</c:v>
                </c:pt>
                <c:pt idx="530">
                  <c:v>701.0</c:v>
                </c:pt>
                <c:pt idx="531">
                  <c:v>705.0</c:v>
                </c:pt>
                <c:pt idx="532">
                  <c:v>708.0</c:v>
                </c:pt>
                <c:pt idx="533">
                  <c:v>711.0</c:v>
                </c:pt>
                <c:pt idx="534">
                  <c:v>714.0</c:v>
                </c:pt>
                <c:pt idx="535">
                  <c:v>717.0</c:v>
                </c:pt>
                <c:pt idx="536">
                  <c:v>720.0</c:v>
                </c:pt>
                <c:pt idx="537">
                  <c:v>724.0</c:v>
                </c:pt>
                <c:pt idx="538">
                  <c:v>727.0</c:v>
                </c:pt>
                <c:pt idx="539">
                  <c:v>730.0</c:v>
                </c:pt>
                <c:pt idx="540">
                  <c:v>733.0</c:v>
                </c:pt>
                <c:pt idx="541">
                  <c:v>737.0</c:v>
                </c:pt>
                <c:pt idx="542">
                  <c:v>740.0</c:v>
                </c:pt>
                <c:pt idx="543">
                  <c:v>743.0</c:v>
                </c:pt>
                <c:pt idx="544">
                  <c:v>746.0</c:v>
                </c:pt>
                <c:pt idx="545">
                  <c:v>750.0</c:v>
                </c:pt>
                <c:pt idx="546">
                  <c:v>753.0</c:v>
                </c:pt>
                <c:pt idx="547">
                  <c:v>757.0</c:v>
                </c:pt>
                <c:pt idx="548">
                  <c:v>761.0</c:v>
                </c:pt>
                <c:pt idx="549">
                  <c:v>765.0</c:v>
                </c:pt>
                <c:pt idx="550">
                  <c:v>767.0</c:v>
                </c:pt>
                <c:pt idx="551">
                  <c:v>768.0</c:v>
                </c:pt>
                <c:pt idx="552">
                  <c:v>770.0</c:v>
                </c:pt>
                <c:pt idx="553">
                  <c:v>772.0</c:v>
                </c:pt>
                <c:pt idx="554">
                  <c:v>773.0</c:v>
                </c:pt>
                <c:pt idx="555">
                  <c:v>775.0</c:v>
                </c:pt>
                <c:pt idx="556">
                  <c:v>777.0</c:v>
                </c:pt>
                <c:pt idx="557">
                  <c:v>782.0</c:v>
                </c:pt>
                <c:pt idx="558">
                  <c:v>785.0</c:v>
                </c:pt>
                <c:pt idx="559">
                  <c:v>789.0</c:v>
                </c:pt>
                <c:pt idx="560">
                  <c:v>791.0</c:v>
                </c:pt>
                <c:pt idx="561">
                  <c:v>795.0</c:v>
                </c:pt>
                <c:pt idx="562">
                  <c:v>798.0</c:v>
                </c:pt>
                <c:pt idx="563">
                  <c:v>801.0</c:v>
                </c:pt>
                <c:pt idx="564">
                  <c:v>806.0</c:v>
                </c:pt>
                <c:pt idx="565">
                  <c:v>811.0</c:v>
                </c:pt>
                <c:pt idx="566">
                  <c:v>815.0</c:v>
                </c:pt>
                <c:pt idx="567">
                  <c:v>819.0</c:v>
                </c:pt>
                <c:pt idx="568">
                  <c:v>823.0</c:v>
                </c:pt>
                <c:pt idx="569">
                  <c:v>826.0</c:v>
                </c:pt>
                <c:pt idx="570">
                  <c:v>831.0</c:v>
                </c:pt>
                <c:pt idx="571">
                  <c:v>834.0</c:v>
                </c:pt>
                <c:pt idx="572">
                  <c:v>837.0</c:v>
                </c:pt>
                <c:pt idx="573">
                  <c:v>841.0</c:v>
                </c:pt>
                <c:pt idx="574">
                  <c:v>845.0</c:v>
                </c:pt>
                <c:pt idx="575">
                  <c:v>850.0</c:v>
                </c:pt>
                <c:pt idx="576">
                  <c:v>853.0</c:v>
                </c:pt>
                <c:pt idx="577">
                  <c:v>856.0</c:v>
                </c:pt>
                <c:pt idx="578">
                  <c:v>859.0</c:v>
                </c:pt>
                <c:pt idx="579">
                  <c:v>863.0</c:v>
                </c:pt>
                <c:pt idx="580">
                  <c:v>867.0</c:v>
                </c:pt>
                <c:pt idx="581">
                  <c:v>871.0</c:v>
                </c:pt>
                <c:pt idx="582">
                  <c:v>874.0</c:v>
                </c:pt>
                <c:pt idx="583">
                  <c:v>880.0</c:v>
                </c:pt>
                <c:pt idx="584">
                  <c:v>884.0</c:v>
                </c:pt>
                <c:pt idx="585">
                  <c:v>888.0</c:v>
                </c:pt>
                <c:pt idx="586">
                  <c:v>890.0</c:v>
                </c:pt>
                <c:pt idx="587">
                  <c:v>893.0</c:v>
                </c:pt>
                <c:pt idx="588">
                  <c:v>895.0</c:v>
                </c:pt>
                <c:pt idx="589">
                  <c:v>896.0</c:v>
                </c:pt>
                <c:pt idx="590">
                  <c:v>898.0</c:v>
                </c:pt>
                <c:pt idx="591">
                  <c:v>900.0</c:v>
                </c:pt>
                <c:pt idx="592">
                  <c:v>902.0</c:v>
                </c:pt>
                <c:pt idx="593">
                  <c:v>905.0</c:v>
                </c:pt>
                <c:pt idx="594">
                  <c:v>911.0</c:v>
                </c:pt>
                <c:pt idx="595">
                  <c:v>915.0</c:v>
                </c:pt>
                <c:pt idx="596">
                  <c:v>921.0</c:v>
                </c:pt>
                <c:pt idx="597">
                  <c:v>928.0</c:v>
                </c:pt>
                <c:pt idx="598">
                  <c:v>935.0</c:v>
                </c:pt>
                <c:pt idx="599">
                  <c:v>936.0</c:v>
                </c:pt>
                <c:pt idx="600">
                  <c:v>942.0</c:v>
                </c:pt>
                <c:pt idx="601">
                  <c:v>947.0</c:v>
                </c:pt>
                <c:pt idx="602">
                  <c:v>951.0</c:v>
                </c:pt>
                <c:pt idx="603">
                  <c:v>955.0</c:v>
                </c:pt>
                <c:pt idx="604">
                  <c:v>959.0</c:v>
                </c:pt>
                <c:pt idx="605">
                  <c:v>962.0</c:v>
                </c:pt>
                <c:pt idx="606">
                  <c:v>967.0</c:v>
                </c:pt>
                <c:pt idx="607">
                  <c:v>972.0</c:v>
                </c:pt>
                <c:pt idx="608">
                  <c:v>977.0</c:v>
                </c:pt>
                <c:pt idx="609">
                  <c:v>981.0</c:v>
                </c:pt>
                <c:pt idx="610">
                  <c:v>985.0</c:v>
                </c:pt>
                <c:pt idx="611">
                  <c:v>990.0</c:v>
                </c:pt>
                <c:pt idx="612">
                  <c:v>995.0</c:v>
                </c:pt>
                <c:pt idx="613">
                  <c:v>999.0</c:v>
                </c:pt>
                <c:pt idx="614">
                  <c:v>1003.0</c:v>
                </c:pt>
                <c:pt idx="615">
                  <c:v>1007.0</c:v>
                </c:pt>
                <c:pt idx="616">
                  <c:v>1012.0</c:v>
                </c:pt>
                <c:pt idx="617">
                  <c:v>1017.0</c:v>
                </c:pt>
                <c:pt idx="618">
                  <c:v>1020.0</c:v>
                </c:pt>
                <c:pt idx="619">
                  <c:v>1025.0</c:v>
                </c:pt>
                <c:pt idx="620">
                  <c:v>1030.0</c:v>
                </c:pt>
                <c:pt idx="621">
                  <c:v>1035.0</c:v>
                </c:pt>
                <c:pt idx="622">
                  <c:v>1041.0</c:v>
                </c:pt>
                <c:pt idx="623">
                  <c:v>1047.0</c:v>
                </c:pt>
                <c:pt idx="624">
                  <c:v>1052.0</c:v>
                </c:pt>
                <c:pt idx="625">
                  <c:v>1057.0</c:v>
                </c:pt>
                <c:pt idx="626">
                  <c:v>1064.0</c:v>
                </c:pt>
                <c:pt idx="627">
                  <c:v>1068.0</c:v>
                </c:pt>
                <c:pt idx="628">
                  <c:v>1074.0</c:v>
                </c:pt>
                <c:pt idx="629">
                  <c:v>1080.0</c:v>
                </c:pt>
                <c:pt idx="630">
                  <c:v>1085.0</c:v>
                </c:pt>
                <c:pt idx="631">
                  <c:v>1089.0</c:v>
                </c:pt>
                <c:pt idx="632">
                  <c:v>1094.0</c:v>
                </c:pt>
                <c:pt idx="633">
                  <c:v>1100.0</c:v>
                </c:pt>
                <c:pt idx="634">
                  <c:v>1106.0</c:v>
                </c:pt>
                <c:pt idx="635">
                  <c:v>1111.0</c:v>
                </c:pt>
                <c:pt idx="636">
                  <c:v>1120.0</c:v>
                </c:pt>
                <c:pt idx="637">
                  <c:v>1124.0</c:v>
                </c:pt>
                <c:pt idx="638">
                  <c:v>1130.0</c:v>
                </c:pt>
                <c:pt idx="639">
                  <c:v>1134.0</c:v>
                </c:pt>
                <c:pt idx="640">
                  <c:v>1140.0</c:v>
                </c:pt>
                <c:pt idx="641">
                  <c:v>1146.0</c:v>
                </c:pt>
                <c:pt idx="642">
                  <c:v>1150.0</c:v>
                </c:pt>
                <c:pt idx="643">
                  <c:v>1155.0</c:v>
                </c:pt>
                <c:pt idx="644">
                  <c:v>1163.0</c:v>
                </c:pt>
                <c:pt idx="645">
                  <c:v>1170.0</c:v>
                </c:pt>
                <c:pt idx="646">
                  <c:v>1174.0</c:v>
                </c:pt>
                <c:pt idx="647">
                  <c:v>1179.0</c:v>
                </c:pt>
                <c:pt idx="648">
                  <c:v>1185.0</c:v>
                </c:pt>
                <c:pt idx="649">
                  <c:v>1191.0</c:v>
                </c:pt>
                <c:pt idx="650">
                  <c:v>1196.0</c:v>
                </c:pt>
                <c:pt idx="651">
                  <c:v>1202.0</c:v>
                </c:pt>
                <c:pt idx="652">
                  <c:v>1207.0</c:v>
                </c:pt>
                <c:pt idx="653">
                  <c:v>1214.0</c:v>
                </c:pt>
                <c:pt idx="654">
                  <c:v>1220.0</c:v>
                </c:pt>
                <c:pt idx="655">
                  <c:v>1226.0</c:v>
                </c:pt>
                <c:pt idx="656">
                  <c:v>1233.0</c:v>
                </c:pt>
                <c:pt idx="657">
                  <c:v>1241.0</c:v>
                </c:pt>
                <c:pt idx="658">
                  <c:v>1246.0</c:v>
                </c:pt>
                <c:pt idx="659">
                  <c:v>1253.0</c:v>
                </c:pt>
                <c:pt idx="660">
                  <c:v>1259.0</c:v>
                </c:pt>
                <c:pt idx="661">
                  <c:v>1265.0</c:v>
                </c:pt>
                <c:pt idx="662">
                  <c:v>1271.0</c:v>
                </c:pt>
                <c:pt idx="663">
                  <c:v>1278.0</c:v>
                </c:pt>
                <c:pt idx="664">
                  <c:v>1283.0</c:v>
                </c:pt>
                <c:pt idx="665">
                  <c:v>1291.0</c:v>
                </c:pt>
                <c:pt idx="666">
                  <c:v>1299.0</c:v>
                </c:pt>
                <c:pt idx="667">
                  <c:v>1304.0</c:v>
                </c:pt>
                <c:pt idx="668">
                  <c:v>1309.0</c:v>
                </c:pt>
                <c:pt idx="669">
                  <c:v>1315.0</c:v>
                </c:pt>
                <c:pt idx="670">
                  <c:v>1320.0</c:v>
                </c:pt>
                <c:pt idx="671">
                  <c:v>1329.0</c:v>
                </c:pt>
                <c:pt idx="672">
                  <c:v>1336.0</c:v>
                </c:pt>
                <c:pt idx="673">
                  <c:v>1342.0</c:v>
                </c:pt>
                <c:pt idx="674">
                  <c:v>1352.0</c:v>
                </c:pt>
                <c:pt idx="675">
                  <c:v>1357.0</c:v>
                </c:pt>
                <c:pt idx="676">
                  <c:v>1364.0</c:v>
                </c:pt>
                <c:pt idx="677">
                  <c:v>1368.0</c:v>
                </c:pt>
                <c:pt idx="678">
                  <c:v>1375.0</c:v>
                </c:pt>
                <c:pt idx="679">
                  <c:v>1384.0</c:v>
                </c:pt>
                <c:pt idx="680">
                  <c:v>1392.0</c:v>
                </c:pt>
                <c:pt idx="681">
                  <c:v>1400.0</c:v>
                </c:pt>
                <c:pt idx="682">
                  <c:v>1408.0</c:v>
                </c:pt>
                <c:pt idx="683">
                  <c:v>1414.0</c:v>
                </c:pt>
                <c:pt idx="684">
                  <c:v>1422.0</c:v>
                </c:pt>
                <c:pt idx="685">
                  <c:v>1433.0</c:v>
                </c:pt>
                <c:pt idx="686">
                  <c:v>1441.0</c:v>
                </c:pt>
                <c:pt idx="687">
                  <c:v>1449.0</c:v>
                </c:pt>
                <c:pt idx="688">
                  <c:v>1458.0</c:v>
                </c:pt>
                <c:pt idx="689">
                  <c:v>1467.0</c:v>
                </c:pt>
                <c:pt idx="690">
                  <c:v>1475.0</c:v>
                </c:pt>
                <c:pt idx="691">
                  <c:v>1481.0</c:v>
                </c:pt>
                <c:pt idx="692">
                  <c:v>1491.0</c:v>
                </c:pt>
                <c:pt idx="693">
                  <c:v>1499.0</c:v>
                </c:pt>
                <c:pt idx="694">
                  <c:v>1509.0</c:v>
                </c:pt>
                <c:pt idx="695">
                  <c:v>1515.0</c:v>
                </c:pt>
                <c:pt idx="696">
                  <c:v>1528.0</c:v>
                </c:pt>
                <c:pt idx="697">
                  <c:v>1535.0</c:v>
                </c:pt>
                <c:pt idx="698">
                  <c:v>1547.0</c:v>
                </c:pt>
                <c:pt idx="699">
                  <c:v>1554.0</c:v>
                </c:pt>
                <c:pt idx="700">
                  <c:v>1563.0</c:v>
                </c:pt>
                <c:pt idx="701">
                  <c:v>1573.0</c:v>
                </c:pt>
                <c:pt idx="702">
                  <c:v>1582.0</c:v>
                </c:pt>
                <c:pt idx="703">
                  <c:v>1589.0</c:v>
                </c:pt>
                <c:pt idx="704">
                  <c:v>1598.0</c:v>
                </c:pt>
                <c:pt idx="705">
                  <c:v>1609.0</c:v>
                </c:pt>
                <c:pt idx="706">
                  <c:v>1620.0</c:v>
                </c:pt>
                <c:pt idx="707">
                  <c:v>1628.0</c:v>
                </c:pt>
                <c:pt idx="708">
                  <c:v>1635.0</c:v>
                </c:pt>
                <c:pt idx="709">
                  <c:v>1642.0</c:v>
                </c:pt>
                <c:pt idx="710">
                  <c:v>1650.0</c:v>
                </c:pt>
                <c:pt idx="711">
                  <c:v>1658.0</c:v>
                </c:pt>
                <c:pt idx="712">
                  <c:v>1673.0</c:v>
                </c:pt>
                <c:pt idx="713">
                  <c:v>1686.0</c:v>
                </c:pt>
                <c:pt idx="714">
                  <c:v>1693.0</c:v>
                </c:pt>
                <c:pt idx="715">
                  <c:v>1705.0</c:v>
                </c:pt>
                <c:pt idx="716">
                  <c:v>1716.0</c:v>
                </c:pt>
                <c:pt idx="717">
                  <c:v>1730.0</c:v>
                </c:pt>
                <c:pt idx="718">
                  <c:v>1737.0</c:v>
                </c:pt>
                <c:pt idx="719">
                  <c:v>1744.0</c:v>
                </c:pt>
                <c:pt idx="720">
                  <c:v>1750.0</c:v>
                </c:pt>
                <c:pt idx="721">
                  <c:v>1761.0</c:v>
                </c:pt>
                <c:pt idx="722">
                  <c:v>1769.0</c:v>
                </c:pt>
                <c:pt idx="723">
                  <c:v>1780.0</c:v>
                </c:pt>
                <c:pt idx="724">
                  <c:v>1788.0</c:v>
                </c:pt>
                <c:pt idx="725">
                  <c:v>1799.0</c:v>
                </c:pt>
                <c:pt idx="726">
                  <c:v>1810.0</c:v>
                </c:pt>
                <c:pt idx="727">
                  <c:v>1824.0</c:v>
                </c:pt>
                <c:pt idx="728">
                  <c:v>1835.0</c:v>
                </c:pt>
                <c:pt idx="729">
                  <c:v>1846.0</c:v>
                </c:pt>
                <c:pt idx="730">
                  <c:v>1858.0</c:v>
                </c:pt>
                <c:pt idx="731">
                  <c:v>1869.0</c:v>
                </c:pt>
                <c:pt idx="732">
                  <c:v>1880.0</c:v>
                </c:pt>
                <c:pt idx="733">
                  <c:v>1893.0</c:v>
                </c:pt>
                <c:pt idx="734">
                  <c:v>1901.0</c:v>
                </c:pt>
                <c:pt idx="735">
                  <c:v>1912.0</c:v>
                </c:pt>
                <c:pt idx="736">
                  <c:v>1921.0</c:v>
                </c:pt>
                <c:pt idx="737">
                  <c:v>1929.0</c:v>
                </c:pt>
                <c:pt idx="738">
                  <c:v>1938.0</c:v>
                </c:pt>
                <c:pt idx="739">
                  <c:v>1947.0</c:v>
                </c:pt>
                <c:pt idx="740">
                  <c:v>1962.0</c:v>
                </c:pt>
                <c:pt idx="741">
                  <c:v>1970.0</c:v>
                </c:pt>
                <c:pt idx="742">
                  <c:v>1980.0</c:v>
                </c:pt>
                <c:pt idx="743">
                  <c:v>1992.0</c:v>
                </c:pt>
                <c:pt idx="744">
                  <c:v>2002.0</c:v>
                </c:pt>
                <c:pt idx="745">
                  <c:v>2015.0</c:v>
                </c:pt>
                <c:pt idx="746">
                  <c:v>2021.0</c:v>
                </c:pt>
                <c:pt idx="747">
                  <c:v>2027.0</c:v>
                </c:pt>
                <c:pt idx="748">
                  <c:v>2039.0</c:v>
                </c:pt>
                <c:pt idx="749">
                  <c:v>2049.0</c:v>
                </c:pt>
                <c:pt idx="750">
                  <c:v>2056.0</c:v>
                </c:pt>
                <c:pt idx="751">
                  <c:v>2062.0</c:v>
                </c:pt>
                <c:pt idx="752">
                  <c:v>2072.0</c:v>
                </c:pt>
                <c:pt idx="753">
                  <c:v>2080.0</c:v>
                </c:pt>
                <c:pt idx="754">
                  <c:v>2091.0</c:v>
                </c:pt>
                <c:pt idx="755">
                  <c:v>2102.0</c:v>
                </c:pt>
                <c:pt idx="756">
                  <c:v>2117.0</c:v>
                </c:pt>
                <c:pt idx="757">
                  <c:v>2128.0</c:v>
                </c:pt>
                <c:pt idx="758">
                  <c:v>2142.0</c:v>
                </c:pt>
                <c:pt idx="759">
                  <c:v>2155.0</c:v>
                </c:pt>
                <c:pt idx="760">
                  <c:v>2165.0</c:v>
                </c:pt>
                <c:pt idx="761">
                  <c:v>2173.0</c:v>
                </c:pt>
                <c:pt idx="762">
                  <c:v>2186.0</c:v>
                </c:pt>
                <c:pt idx="763">
                  <c:v>2194.0</c:v>
                </c:pt>
                <c:pt idx="764">
                  <c:v>2206.0</c:v>
                </c:pt>
                <c:pt idx="765">
                  <c:v>2225.0</c:v>
                </c:pt>
                <c:pt idx="766">
                  <c:v>2238.0</c:v>
                </c:pt>
                <c:pt idx="767">
                  <c:v>2252.0</c:v>
                </c:pt>
                <c:pt idx="768">
                  <c:v>2268.0</c:v>
                </c:pt>
                <c:pt idx="769">
                  <c:v>2284.0</c:v>
                </c:pt>
                <c:pt idx="770">
                  <c:v>2293.0</c:v>
                </c:pt>
                <c:pt idx="771">
                  <c:v>2312.0</c:v>
                </c:pt>
                <c:pt idx="772">
                  <c:v>2329.0</c:v>
                </c:pt>
                <c:pt idx="773">
                  <c:v>2342.0</c:v>
                </c:pt>
                <c:pt idx="774">
                  <c:v>2351.0</c:v>
                </c:pt>
                <c:pt idx="775">
                  <c:v>2366.0</c:v>
                </c:pt>
                <c:pt idx="776">
                  <c:v>2374.0</c:v>
                </c:pt>
                <c:pt idx="777">
                  <c:v>2383.0</c:v>
                </c:pt>
                <c:pt idx="778">
                  <c:v>2394.0</c:v>
                </c:pt>
                <c:pt idx="779">
                  <c:v>2402.0</c:v>
                </c:pt>
                <c:pt idx="780">
                  <c:v>2416.0</c:v>
                </c:pt>
                <c:pt idx="781">
                  <c:v>2427.0</c:v>
                </c:pt>
                <c:pt idx="782">
                  <c:v>2440.0</c:v>
                </c:pt>
                <c:pt idx="783">
                  <c:v>2452.0</c:v>
                </c:pt>
                <c:pt idx="784">
                  <c:v>2466.0</c:v>
                </c:pt>
                <c:pt idx="785">
                  <c:v>2484.0</c:v>
                </c:pt>
                <c:pt idx="786">
                  <c:v>2495.0</c:v>
                </c:pt>
                <c:pt idx="787">
                  <c:v>2503.0</c:v>
                </c:pt>
                <c:pt idx="788">
                  <c:v>2513.0</c:v>
                </c:pt>
                <c:pt idx="789">
                  <c:v>2533.0</c:v>
                </c:pt>
                <c:pt idx="790">
                  <c:v>2548.0</c:v>
                </c:pt>
                <c:pt idx="791">
                  <c:v>2556.0</c:v>
                </c:pt>
                <c:pt idx="792">
                  <c:v>2567.0</c:v>
                </c:pt>
                <c:pt idx="793">
                  <c:v>2582.0</c:v>
                </c:pt>
                <c:pt idx="794">
                  <c:v>2594.0</c:v>
                </c:pt>
                <c:pt idx="795">
                  <c:v>2606.0</c:v>
                </c:pt>
                <c:pt idx="796">
                  <c:v>2618.0</c:v>
                </c:pt>
                <c:pt idx="797">
                  <c:v>2631.0</c:v>
                </c:pt>
                <c:pt idx="798">
                  <c:v>2643.0</c:v>
                </c:pt>
                <c:pt idx="799">
                  <c:v>2656.0</c:v>
                </c:pt>
                <c:pt idx="800">
                  <c:v>2667.0</c:v>
                </c:pt>
                <c:pt idx="801">
                  <c:v>2685.0</c:v>
                </c:pt>
                <c:pt idx="802">
                  <c:v>2701.0</c:v>
                </c:pt>
                <c:pt idx="803">
                  <c:v>2716.0</c:v>
                </c:pt>
                <c:pt idx="804">
                  <c:v>2736.0</c:v>
                </c:pt>
                <c:pt idx="805">
                  <c:v>2748.0</c:v>
                </c:pt>
                <c:pt idx="806">
                  <c:v>2760.0</c:v>
                </c:pt>
                <c:pt idx="807">
                  <c:v>2768.0</c:v>
                </c:pt>
                <c:pt idx="808">
                  <c:v>2789.0</c:v>
                </c:pt>
                <c:pt idx="809">
                  <c:v>2814.0</c:v>
                </c:pt>
                <c:pt idx="810">
                  <c:v>2832.0</c:v>
                </c:pt>
                <c:pt idx="811">
                  <c:v>2843.0</c:v>
                </c:pt>
                <c:pt idx="812">
                  <c:v>2855.0</c:v>
                </c:pt>
                <c:pt idx="813">
                  <c:v>2875.0</c:v>
                </c:pt>
                <c:pt idx="814">
                  <c:v>2901.0</c:v>
                </c:pt>
                <c:pt idx="815">
                  <c:v>2929.0</c:v>
                </c:pt>
                <c:pt idx="816">
                  <c:v>2943.0</c:v>
                </c:pt>
                <c:pt idx="817">
                  <c:v>2953.0</c:v>
                </c:pt>
                <c:pt idx="818">
                  <c:v>2966.0</c:v>
                </c:pt>
                <c:pt idx="819">
                  <c:v>2982.0</c:v>
                </c:pt>
                <c:pt idx="820">
                  <c:v>2998.0</c:v>
                </c:pt>
                <c:pt idx="821">
                  <c:v>3009.0</c:v>
                </c:pt>
                <c:pt idx="822">
                  <c:v>3021.0</c:v>
                </c:pt>
                <c:pt idx="823">
                  <c:v>3034.0</c:v>
                </c:pt>
                <c:pt idx="824">
                  <c:v>3047.0</c:v>
                </c:pt>
                <c:pt idx="825">
                  <c:v>3073.0</c:v>
                </c:pt>
                <c:pt idx="826">
                  <c:v>3093.0</c:v>
                </c:pt>
                <c:pt idx="827">
                  <c:v>3108.0</c:v>
                </c:pt>
                <c:pt idx="828">
                  <c:v>3128.0</c:v>
                </c:pt>
                <c:pt idx="829">
                  <c:v>3141.0</c:v>
                </c:pt>
                <c:pt idx="830">
                  <c:v>3161.0</c:v>
                </c:pt>
                <c:pt idx="831">
                  <c:v>3179.0</c:v>
                </c:pt>
                <c:pt idx="832">
                  <c:v>3198.0</c:v>
                </c:pt>
                <c:pt idx="833">
                  <c:v>3216.0</c:v>
                </c:pt>
                <c:pt idx="834">
                  <c:v>3240.0</c:v>
                </c:pt>
                <c:pt idx="835">
                  <c:v>3257.0</c:v>
                </c:pt>
                <c:pt idx="836">
                  <c:v>3273.0</c:v>
                </c:pt>
                <c:pt idx="837">
                  <c:v>3295.0</c:v>
                </c:pt>
                <c:pt idx="838">
                  <c:v>3315.0</c:v>
                </c:pt>
                <c:pt idx="839">
                  <c:v>3339.0</c:v>
                </c:pt>
                <c:pt idx="840">
                  <c:v>3356.0</c:v>
                </c:pt>
                <c:pt idx="841">
                  <c:v>3369.0</c:v>
                </c:pt>
                <c:pt idx="842">
                  <c:v>3384.0</c:v>
                </c:pt>
                <c:pt idx="843">
                  <c:v>3407.0</c:v>
                </c:pt>
                <c:pt idx="844">
                  <c:v>3425.0</c:v>
                </c:pt>
                <c:pt idx="845">
                  <c:v>3442.0</c:v>
                </c:pt>
                <c:pt idx="846">
                  <c:v>3464.0</c:v>
                </c:pt>
                <c:pt idx="847">
                  <c:v>3484.0</c:v>
                </c:pt>
                <c:pt idx="848">
                  <c:v>3509.0</c:v>
                </c:pt>
                <c:pt idx="849">
                  <c:v>3532.0</c:v>
                </c:pt>
                <c:pt idx="850">
                  <c:v>3557.0</c:v>
                </c:pt>
                <c:pt idx="851">
                  <c:v>3582.0</c:v>
                </c:pt>
                <c:pt idx="852">
                  <c:v>3595.0</c:v>
                </c:pt>
                <c:pt idx="853">
                  <c:v>3611.0</c:v>
                </c:pt>
                <c:pt idx="854">
                  <c:v>3632.0</c:v>
                </c:pt>
                <c:pt idx="855">
                  <c:v>3648.0</c:v>
                </c:pt>
                <c:pt idx="856">
                  <c:v>3670.0</c:v>
                </c:pt>
                <c:pt idx="857">
                  <c:v>3690.0</c:v>
                </c:pt>
                <c:pt idx="858">
                  <c:v>3713.0</c:v>
                </c:pt>
                <c:pt idx="859">
                  <c:v>3730.0</c:v>
                </c:pt>
                <c:pt idx="860">
                  <c:v>3749.0</c:v>
                </c:pt>
                <c:pt idx="861">
                  <c:v>3777.0</c:v>
                </c:pt>
                <c:pt idx="862">
                  <c:v>3794.0</c:v>
                </c:pt>
                <c:pt idx="863">
                  <c:v>3814.0</c:v>
                </c:pt>
                <c:pt idx="864">
                  <c:v>3837.0</c:v>
                </c:pt>
                <c:pt idx="865">
                  <c:v>3864.0</c:v>
                </c:pt>
                <c:pt idx="866">
                  <c:v>3883.0</c:v>
                </c:pt>
                <c:pt idx="867">
                  <c:v>3899.0</c:v>
                </c:pt>
                <c:pt idx="868">
                  <c:v>3925.0</c:v>
                </c:pt>
                <c:pt idx="869">
                  <c:v>3944.0</c:v>
                </c:pt>
                <c:pt idx="870">
                  <c:v>3967.0</c:v>
                </c:pt>
                <c:pt idx="871">
                  <c:v>3988.0</c:v>
                </c:pt>
                <c:pt idx="872">
                  <c:v>4006.0</c:v>
                </c:pt>
                <c:pt idx="873">
                  <c:v>4025.0</c:v>
                </c:pt>
                <c:pt idx="874">
                  <c:v>4043.0</c:v>
                </c:pt>
                <c:pt idx="875">
                  <c:v>4056.0</c:v>
                </c:pt>
                <c:pt idx="876">
                  <c:v>4078.0</c:v>
                </c:pt>
                <c:pt idx="877">
                  <c:v>4099.0</c:v>
                </c:pt>
                <c:pt idx="878">
                  <c:v>4124.0</c:v>
                </c:pt>
                <c:pt idx="879">
                  <c:v>4149.0</c:v>
                </c:pt>
                <c:pt idx="880">
                  <c:v>4174.0</c:v>
                </c:pt>
                <c:pt idx="881">
                  <c:v>4202.0</c:v>
                </c:pt>
                <c:pt idx="882">
                  <c:v>4215.0</c:v>
                </c:pt>
                <c:pt idx="883">
                  <c:v>4235.0</c:v>
                </c:pt>
                <c:pt idx="884">
                  <c:v>4262.0</c:v>
                </c:pt>
                <c:pt idx="885">
                  <c:v>4290.0</c:v>
                </c:pt>
                <c:pt idx="886">
                  <c:v>4309.0</c:v>
                </c:pt>
                <c:pt idx="887">
                  <c:v>4322.0</c:v>
                </c:pt>
                <c:pt idx="888">
                  <c:v>4352.0</c:v>
                </c:pt>
                <c:pt idx="889">
                  <c:v>4395.0</c:v>
                </c:pt>
                <c:pt idx="890">
                  <c:v>4418.0</c:v>
                </c:pt>
                <c:pt idx="891">
                  <c:v>4446.0</c:v>
                </c:pt>
                <c:pt idx="892">
                  <c:v>4482.0</c:v>
                </c:pt>
                <c:pt idx="893">
                  <c:v>4506.0</c:v>
                </c:pt>
                <c:pt idx="894">
                  <c:v>4550.0</c:v>
                </c:pt>
                <c:pt idx="895">
                  <c:v>4593.0</c:v>
                </c:pt>
                <c:pt idx="896">
                  <c:v>4619.0</c:v>
                </c:pt>
                <c:pt idx="897">
                  <c:v>4647.0</c:v>
                </c:pt>
                <c:pt idx="898">
                  <c:v>4670.0</c:v>
                </c:pt>
                <c:pt idx="899">
                  <c:v>4699.0</c:v>
                </c:pt>
                <c:pt idx="900">
                  <c:v>4719.0</c:v>
                </c:pt>
                <c:pt idx="901">
                  <c:v>4742.0</c:v>
                </c:pt>
                <c:pt idx="902">
                  <c:v>4775.0</c:v>
                </c:pt>
                <c:pt idx="903">
                  <c:v>4827.0</c:v>
                </c:pt>
                <c:pt idx="904">
                  <c:v>4861.0</c:v>
                </c:pt>
                <c:pt idx="905">
                  <c:v>4881.0</c:v>
                </c:pt>
                <c:pt idx="906">
                  <c:v>4911.0</c:v>
                </c:pt>
                <c:pt idx="907">
                  <c:v>4945.0</c:v>
                </c:pt>
                <c:pt idx="908">
                  <c:v>4980.0</c:v>
                </c:pt>
                <c:pt idx="909">
                  <c:v>5008.0</c:v>
                </c:pt>
                <c:pt idx="910">
                  <c:v>5031.0</c:v>
                </c:pt>
                <c:pt idx="911">
                  <c:v>5069.0</c:v>
                </c:pt>
                <c:pt idx="912">
                  <c:v>5085.0</c:v>
                </c:pt>
                <c:pt idx="913">
                  <c:v>5105.0</c:v>
                </c:pt>
                <c:pt idx="914">
                  <c:v>5122.0</c:v>
                </c:pt>
                <c:pt idx="915">
                  <c:v>5151.0</c:v>
                </c:pt>
                <c:pt idx="916">
                  <c:v>5175.0</c:v>
                </c:pt>
                <c:pt idx="917">
                  <c:v>5215.0</c:v>
                </c:pt>
                <c:pt idx="918">
                  <c:v>5237.0</c:v>
                </c:pt>
                <c:pt idx="919">
                  <c:v>5270.0</c:v>
                </c:pt>
                <c:pt idx="920">
                  <c:v>5303.0</c:v>
                </c:pt>
                <c:pt idx="921">
                  <c:v>5335.0</c:v>
                </c:pt>
                <c:pt idx="922">
                  <c:v>5358.0</c:v>
                </c:pt>
                <c:pt idx="923">
                  <c:v>5384.0</c:v>
                </c:pt>
                <c:pt idx="924">
                  <c:v>5425.0</c:v>
                </c:pt>
                <c:pt idx="925">
                  <c:v>5463.0</c:v>
                </c:pt>
                <c:pt idx="926">
                  <c:v>5500.0</c:v>
                </c:pt>
                <c:pt idx="927">
                  <c:v>5548.0</c:v>
                </c:pt>
                <c:pt idx="928">
                  <c:v>5581.0</c:v>
                </c:pt>
                <c:pt idx="929">
                  <c:v>5610.0</c:v>
                </c:pt>
                <c:pt idx="930">
                  <c:v>5652.0</c:v>
                </c:pt>
                <c:pt idx="931">
                  <c:v>5674.0</c:v>
                </c:pt>
                <c:pt idx="932">
                  <c:v>5704.0</c:v>
                </c:pt>
                <c:pt idx="933">
                  <c:v>5737.0</c:v>
                </c:pt>
                <c:pt idx="934">
                  <c:v>5783.0</c:v>
                </c:pt>
                <c:pt idx="935">
                  <c:v>5802.0</c:v>
                </c:pt>
                <c:pt idx="936">
                  <c:v>5838.0</c:v>
                </c:pt>
                <c:pt idx="937">
                  <c:v>5863.0</c:v>
                </c:pt>
                <c:pt idx="938">
                  <c:v>5887.0</c:v>
                </c:pt>
                <c:pt idx="939">
                  <c:v>5932.0</c:v>
                </c:pt>
                <c:pt idx="940">
                  <c:v>5977.0</c:v>
                </c:pt>
                <c:pt idx="941">
                  <c:v>6013.0</c:v>
                </c:pt>
                <c:pt idx="942">
                  <c:v>6056.0</c:v>
                </c:pt>
                <c:pt idx="943">
                  <c:v>6082.0</c:v>
                </c:pt>
                <c:pt idx="944">
                  <c:v>6114.0</c:v>
                </c:pt>
                <c:pt idx="945">
                  <c:v>6145.0</c:v>
                </c:pt>
                <c:pt idx="946">
                  <c:v>6173.0</c:v>
                </c:pt>
                <c:pt idx="947">
                  <c:v>6208.0</c:v>
                </c:pt>
                <c:pt idx="948">
                  <c:v>6243.0</c:v>
                </c:pt>
                <c:pt idx="949">
                  <c:v>6285.0</c:v>
                </c:pt>
                <c:pt idx="950">
                  <c:v>6321.0</c:v>
                </c:pt>
                <c:pt idx="951">
                  <c:v>6362.0</c:v>
                </c:pt>
                <c:pt idx="952">
                  <c:v>6403.0</c:v>
                </c:pt>
                <c:pt idx="953">
                  <c:v>6444.0</c:v>
                </c:pt>
                <c:pt idx="954">
                  <c:v>6488.0</c:v>
                </c:pt>
                <c:pt idx="955">
                  <c:v>6512.0</c:v>
                </c:pt>
                <c:pt idx="956">
                  <c:v>6561.0</c:v>
                </c:pt>
                <c:pt idx="957">
                  <c:v>6608.0</c:v>
                </c:pt>
                <c:pt idx="958">
                  <c:v>6662.0</c:v>
                </c:pt>
                <c:pt idx="959">
                  <c:v>6727.0</c:v>
                </c:pt>
                <c:pt idx="960">
                  <c:v>6764.0</c:v>
                </c:pt>
                <c:pt idx="961">
                  <c:v>6797.0</c:v>
                </c:pt>
                <c:pt idx="962">
                  <c:v>6835.0</c:v>
                </c:pt>
                <c:pt idx="963">
                  <c:v>6862.0</c:v>
                </c:pt>
                <c:pt idx="964">
                  <c:v>6901.0</c:v>
                </c:pt>
                <c:pt idx="965">
                  <c:v>6965.0</c:v>
                </c:pt>
                <c:pt idx="966">
                  <c:v>6995.0</c:v>
                </c:pt>
                <c:pt idx="967">
                  <c:v>7035.0</c:v>
                </c:pt>
                <c:pt idx="968">
                  <c:v>7068.0</c:v>
                </c:pt>
                <c:pt idx="969">
                  <c:v>7104.0</c:v>
                </c:pt>
                <c:pt idx="970">
                  <c:v>7155.0</c:v>
                </c:pt>
                <c:pt idx="971">
                  <c:v>7188.0</c:v>
                </c:pt>
                <c:pt idx="972">
                  <c:v>7219.0</c:v>
                </c:pt>
                <c:pt idx="973">
                  <c:v>7247.0</c:v>
                </c:pt>
                <c:pt idx="974">
                  <c:v>7289.0</c:v>
                </c:pt>
                <c:pt idx="975">
                  <c:v>7352.0</c:v>
                </c:pt>
                <c:pt idx="976">
                  <c:v>7401.0</c:v>
                </c:pt>
                <c:pt idx="977">
                  <c:v>7449.0</c:v>
                </c:pt>
                <c:pt idx="978">
                  <c:v>7499.0</c:v>
                </c:pt>
                <c:pt idx="979">
                  <c:v>7545.0</c:v>
                </c:pt>
                <c:pt idx="980">
                  <c:v>7575.0</c:v>
                </c:pt>
                <c:pt idx="981">
                  <c:v>7623.0</c:v>
                </c:pt>
                <c:pt idx="982">
                  <c:v>7670.0</c:v>
                </c:pt>
                <c:pt idx="983">
                  <c:v>7718.0</c:v>
                </c:pt>
                <c:pt idx="984">
                  <c:v>7757.0</c:v>
                </c:pt>
                <c:pt idx="985">
                  <c:v>7786.0</c:v>
                </c:pt>
                <c:pt idx="986">
                  <c:v>7826.0</c:v>
                </c:pt>
                <c:pt idx="987">
                  <c:v>7864.0</c:v>
                </c:pt>
                <c:pt idx="988">
                  <c:v>7897.0</c:v>
                </c:pt>
                <c:pt idx="989">
                  <c:v>7958.0</c:v>
                </c:pt>
                <c:pt idx="990">
                  <c:v>8031.0</c:v>
                </c:pt>
                <c:pt idx="991">
                  <c:v>8070.0</c:v>
                </c:pt>
                <c:pt idx="992">
                  <c:v>8148.0</c:v>
                </c:pt>
                <c:pt idx="993">
                  <c:v>8204.0</c:v>
                </c:pt>
                <c:pt idx="994">
                  <c:v>8238.0</c:v>
                </c:pt>
                <c:pt idx="995">
                  <c:v>8303.0</c:v>
                </c:pt>
                <c:pt idx="996">
                  <c:v>8398.0</c:v>
                </c:pt>
                <c:pt idx="997">
                  <c:v>8438.0</c:v>
                </c:pt>
                <c:pt idx="998">
                  <c:v>8508.0</c:v>
                </c:pt>
                <c:pt idx="999">
                  <c:v>8594.0</c:v>
                </c:pt>
                <c:pt idx="1000">
                  <c:v>8624.0</c:v>
                </c:pt>
                <c:pt idx="1001">
                  <c:v>8697.0</c:v>
                </c:pt>
                <c:pt idx="1002">
                  <c:v>8768.0</c:v>
                </c:pt>
                <c:pt idx="1003">
                  <c:v>8837.0</c:v>
                </c:pt>
                <c:pt idx="1004">
                  <c:v>8892.0</c:v>
                </c:pt>
                <c:pt idx="1005">
                  <c:v>8990.0</c:v>
                </c:pt>
                <c:pt idx="1006">
                  <c:v>9082.0</c:v>
                </c:pt>
                <c:pt idx="1007">
                  <c:v>9135.0</c:v>
                </c:pt>
                <c:pt idx="1008">
                  <c:v>9200.0</c:v>
                </c:pt>
                <c:pt idx="1009">
                  <c:v>9257.0</c:v>
                </c:pt>
                <c:pt idx="1010">
                  <c:v>9304.0</c:v>
                </c:pt>
                <c:pt idx="1011">
                  <c:v>9413.0</c:v>
                </c:pt>
                <c:pt idx="1012">
                  <c:v>9512.0</c:v>
                </c:pt>
                <c:pt idx="1013">
                  <c:v>9603.0</c:v>
                </c:pt>
                <c:pt idx="1014">
                  <c:v>9701.0</c:v>
                </c:pt>
                <c:pt idx="1015">
                  <c:v>9750.0</c:v>
                </c:pt>
                <c:pt idx="1016">
                  <c:v>9805.0</c:v>
                </c:pt>
                <c:pt idx="1017">
                  <c:v>9857.0</c:v>
                </c:pt>
                <c:pt idx="1018">
                  <c:v>9924.0</c:v>
                </c:pt>
                <c:pt idx="1019">
                  <c:v>10020.0</c:v>
                </c:pt>
                <c:pt idx="1020">
                  <c:v>10077.0</c:v>
                </c:pt>
                <c:pt idx="1021">
                  <c:v>10175.0</c:v>
                </c:pt>
                <c:pt idx="1022">
                  <c:v>10246.0</c:v>
                </c:pt>
                <c:pt idx="1023">
                  <c:v>10294.0</c:v>
                </c:pt>
                <c:pt idx="1024">
                  <c:v>10352.0</c:v>
                </c:pt>
                <c:pt idx="1025">
                  <c:v>10395.0</c:v>
                </c:pt>
                <c:pt idx="1026">
                  <c:v>10536.0</c:v>
                </c:pt>
                <c:pt idx="1027">
                  <c:v>10595.0</c:v>
                </c:pt>
                <c:pt idx="1028">
                  <c:v>10656.0</c:v>
                </c:pt>
                <c:pt idx="1029">
                  <c:v>10742.0</c:v>
                </c:pt>
                <c:pt idx="1030">
                  <c:v>10803.0</c:v>
                </c:pt>
                <c:pt idx="1031">
                  <c:v>10866.0</c:v>
                </c:pt>
                <c:pt idx="1032">
                  <c:v>10953.0</c:v>
                </c:pt>
                <c:pt idx="1033">
                  <c:v>11023.0</c:v>
                </c:pt>
                <c:pt idx="1034">
                  <c:v>11116.0</c:v>
                </c:pt>
                <c:pt idx="1035">
                  <c:v>11179.0</c:v>
                </c:pt>
                <c:pt idx="1036">
                  <c:v>11242.0</c:v>
                </c:pt>
                <c:pt idx="1037">
                  <c:v>11325.0</c:v>
                </c:pt>
                <c:pt idx="1038">
                  <c:v>11428.0</c:v>
                </c:pt>
                <c:pt idx="1039">
                  <c:v>11516.0</c:v>
                </c:pt>
                <c:pt idx="1040">
                  <c:v>11627.0</c:v>
                </c:pt>
                <c:pt idx="1041">
                  <c:v>11675.0</c:v>
                </c:pt>
                <c:pt idx="1042">
                  <c:v>11777.0</c:v>
                </c:pt>
                <c:pt idx="1043">
                  <c:v>11862.0</c:v>
                </c:pt>
                <c:pt idx="1044">
                  <c:v>11972.0</c:v>
                </c:pt>
                <c:pt idx="1045">
                  <c:v>12049.0</c:v>
                </c:pt>
                <c:pt idx="1046">
                  <c:v>12130.0</c:v>
                </c:pt>
                <c:pt idx="1047">
                  <c:v>12208.0</c:v>
                </c:pt>
                <c:pt idx="1048">
                  <c:v>12315.0</c:v>
                </c:pt>
                <c:pt idx="1049">
                  <c:v>12402.0</c:v>
                </c:pt>
                <c:pt idx="1050">
                  <c:v>12486.0</c:v>
                </c:pt>
                <c:pt idx="1051">
                  <c:v>12540.0</c:v>
                </c:pt>
                <c:pt idx="1052">
                  <c:v>12655.0</c:v>
                </c:pt>
                <c:pt idx="1053">
                  <c:v>12713.0</c:v>
                </c:pt>
                <c:pt idx="1054">
                  <c:v>12775.0</c:v>
                </c:pt>
                <c:pt idx="1055">
                  <c:v>12863.0</c:v>
                </c:pt>
                <c:pt idx="1056">
                  <c:v>12938.0</c:v>
                </c:pt>
                <c:pt idx="1057">
                  <c:v>13015.0</c:v>
                </c:pt>
                <c:pt idx="1058">
                  <c:v>13130.0</c:v>
                </c:pt>
                <c:pt idx="1059">
                  <c:v>13269.0</c:v>
                </c:pt>
                <c:pt idx="1060">
                  <c:v>13343.0</c:v>
                </c:pt>
                <c:pt idx="1061">
                  <c:v>13403.0</c:v>
                </c:pt>
                <c:pt idx="1062">
                  <c:v>13491.0</c:v>
                </c:pt>
                <c:pt idx="1063">
                  <c:v>13577.0</c:v>
                </c:pt>
                <c:pt idx="1064">
                  <c:v>13668.0</c:v>
                </c:pt>
                <c:pt idx="1065">
                  <c:v>13715.0</c:v>
                </c:pt>
                <c:pt idx="1066">
                  <c:v>13782.0</c:v>
                </c:pt>
                <c:pt idx="1067">
                  <c:v>13856.0</c:v>
                </c:pt>
                <c:pt idx="1068">
                  <c:v>13962.0</c:v>
                </c:pt>
                <c:pt idx="1069">
                  <c:v>14073.0</c:v>
                </c:pt>
                <c:pt idx="1070">
                  <c:v>14118.0</c:v>
                </c:pt>
                <c:pt idx="1071">
                  <c:v>14196.0</c:v>
                </c:pt>
                <c:pt idx="1072">
                  <c:v>14289.0</c:v>
                </c:pt>
                <c:pt idx="1073">
                  <c:v>14444.0</c:v>
                </c:pt>
                <c:pt idx="1074">
                  <c:v>14560.0</c:v>
                </c:pt>
                <c:pt idx="1075">
                  <c:v>14699.0</c:v>
                </c:pt>
                <c:pt idx="1076">
                  <c:v>14758.0</c:v>
                </c:pt>
                <c:pt idx="1077">
                  <c:v>14841.0</c:v>
                </c:pt>
                <c:pt idx="1078">
                  <c:v>14930.0</c:v>
                </c:pt>
                <c:pt idx="1079">
                  <c:v>14980.0</c:v>
                </c:pt>
                <c:pt idx="1080">
                  <c:v>15095.0</c:v>
                </c:pt>
                <c:pt idx="1081">
                  <c:v>15185.0</c:v>
                </c:pt>
                <c:pt idx="1082">
                  <c:v>15285.0</c:v>
                </c:pt>
                <c:pt idx="1083">
                  <c:v>15401.0</c:v>
                </c:pt>
                <c:pt idx="1084">
                  <c:v>15468.0</c:v>
                </c:pt>
                <c:pt idx="1085">
                  <c:v>15572.0</c:v>
                </c:pt>
                <c:pt idx="1086">
                  <c:v>15642.0</c:v>
                </c:pt>
                <c:pt idx="1087">
                  <c:v>15739.0</c:v>
                </c:pt>
                <c:pt idx="1088">
                  <c:v>15825.0</c:v>
                </c:pt>
                <c:pt idx="1089">
                  <c:v>15926.0</c:v>
                </c:pt>
                <c:pt idx="1090">
                  <c:v>16043.0</c:v>
                </c:pt>
                <c:pt idx="1091">
                  <c:v>16204.0</c:v>
                </c:pt>
                <c:pt idx="1092">
                  <c:v>16319.0</c:v>
                </c:pt>
                <c:pt idx="1093">
                  <c:v>16409.0</c:v>
                </c:pt>
                <c:pt idx="1094">
                  <c:v>16512.0</c:v>
                </c:pt>
                <c:pt idx="1095">
                  <c:v>16593.0</c:v>
                </c:pt>
                <c:pt idx="1096">
                  <c:v>16684.0</c:v>
                </c:pt>
                <c:pt idx="1097">
                  <c:v>16800.0</c:v>
                </c:pt>
                <c:pt idx="1098">
                  <c:v>16996.0</c:v>
                </c:pt>
                <c:pt idx="1099">
                  <c:v>17070.0</c:v>
                </c:pt>
                <c:pt idx="1100">
                  <c:v>17234.0</c:v>
                </c:pt>
                <c:pt idx="1101">
                  <c:v>17313.0</c:v>
                </c:pt>
                <c:pt idx="1102">
                  <c:v>17497.0</c:v>
                </c:pt>
                <c:pt idx="1103">
                  <c:v>17546.0</c:v>
                </c:pt>
                <c:pt idx="1104">
                  <c:v>17692.0</c:v>
                </c:pt>
                <c:pt idx="1105">
                  <c:v>17857.0</c:v>
                </c:pt>
                <c:pt idx="1106">
                  <c:v>17975.0</c:v>
                </c:pt>
                <c:pt idx="1107">
                  <c:v>18082.0</c:v>
                </c:pt>
                <c:pt idx="1108">
                  <c:v>18216.0</c:v>
                </c:pt>
                <c:pt idx="1109">
                  <c:v>18362.0</c:v>
                </c:pt>
                <c:pt idx="1110">
                  <c:v>18495.0</c:v>
                </c:pt>
                <c:pt idx="1111">
                  <c:v>18604.0</c:v>
                </c:pt>
                <c:pt idx="1112">
                  <c:v>18734.0</c:v>
                </c:pt>
                <c:pt idx="1113">
                  <c:v>18838.0</c:v>
                </c:pt>
                <c:pt idx="1114">
                  <c:v>19036.0</c:v>
                </c:pt>
                <c:pt idx="1115">
                  <c:v>19128.0</c:v>
                </c:pt>
                <c:pt idx="1116">
                  <c:v>19235.0</c:v>
                </c:pt>
                <c:pt idx="1117">
                  <c:v>19410.0</c:v>
                </c:pt>
                <c:pt idx="1118">
                  <c:v>19522.0</c:v>
                </c:pt>
                <c:pt idx="1119">
                  <c:v>19677.0</c:v>
                </c:pt>
                <c:pt idx="1120">
                  <c:v>19842.0</c:v>
                </c:pt>
                <c:pt idx="1121">
                  <c:v>19998.0</c:v>
                </c:pt>
                <c:pt idx="1122">
                  <c:v>20169.0</c:v>
                </c:pt>
                <c:pt idx="1123">
                  <c:v>20341.0</c:v>
                </c:pt>
                <c:pt idx="1124">
                  <c:v>20448.0</c:v>
                </c:pt>
                <c:pt idx="1125">
                  <c:v>20606.0</c:v>
                </c:pt>
                <c:pt idx="1126">
                  <c:v>20711.0</c:v>
                </c:pt>
                <c:pt idx="1127">
                  <c:v>20843.0</c:v>
                </c:pt>
                <c:pt idx="1128">
                  <c:v>20934.0</c:v>
                </c:pt>
                <c:pt idx="1129">
                  <c:v>21068.0</c:v>
                </c:pt>
                <c:pt idx="1130">
                  <c:v>21184.0</c:v>
                </c:pt>
                <c:pt idx="1131">
                  <c:v>21402.0</c:v>
                </c:pt>
                <c:pt idx="1132">
                  <c:v>21708.0</c:v>
                </c:pt>
                <c:pt idx="1133">
                  <c:v>21873.0</c:v>
                </c:pt>
                <c:pt idx="1134">
                  <c:v>21991.0</c:v>
                </c:pt>
                <c:pt idx="1135">
                  <c:v>22134.0</c:v>
                </c:pt>
                <c:pt idx="1136">
                  <c:v>22267.0</c:v>
                </c:pt>
                <c:pt idx="1137">
                  <c:v>22397.0</c:v>
                </c:pt>
                <c:pt idx="1138">
                  <c:v>22621.0</c:v>
                </c:pt>
                <c:pt idx="1139">
                  <c:v>22717.0</c:v>
                </c:pt>
                <c:pt idx="1140">
                  <c:v>22860.0</c:v>
                </c:pt>
                <c:pt idx="1141">
                  <c:v>23046.0</c:v>
                </c:pt>
                <c:pt idx="1142">
                  <c:v>23147.0</c:v>
                </c:pt>
                <c:pt idx="1143">
                  <c:v>23329.0</c:v>
                </c:pt>
                <c:pt idx="1144">
                  <c:v>23442.0</c:v>
                </c:pt>
                <c:pt idx="1145">
                  <c:v>23568.0</c:v>
                </c:pt>
                <c:pt idx="1146">
                  <c:v>23877.0</c:v>
                </c:pt>
                <c:pt idx="1147">
                  <c:v>24026.0</c:v>
                </c:pt>
                <c:pt idx="1148">
                  <c:v>24273.0</c:v>
                </c:pt>
                <c:pt idx="1149">
                  <c:v>24480.0</c:v>
                </c:pt>
                <c:pt idx="1150">
                  <c:v>24724.0</c:v>
                </c:pt>
                <c:pt idx="1151">
                  <c:v>24826.0</c:v>
                </c:pt>
                <c:pt idx="1152">
                  <c:v>25080.0</c:v>
                </c:pt>
                <c:pt idx="1153">
                  <c:v>25286.0</c:v>
                </c:pt>
                <c:pt idx="1154">
                  <c:v>25544.0</c:v>
                </c:pt>
                <c:pt idx="1155">
                  <c:v>25721.0</c:v>
                </c:pt>
                <c:pt idx="1156">
                  <c:v>25874.0</c:v>
                </c:pt>
                <c:pt idx="1157">
                  <c:v>26025.0</c:v>
                </c:pt>
                <c:pt idx="1158">
                  <c:v>26200.0</c:v>
                </c:pt>
                <c:pt idx="1159">
                  <c:v>26410.0</c:v>
                </c:pt>
                <c:pt idx="1160">
                  <c:v>26603.0</c:v>
                </c:pt>
                <c:pt idx="1161">
                  <c:v>26902.0</c:v>
                </c:pt>
                <c:pt idx="1162">
                  <c:v>27134.0</c:v>
                </c:pt>
                <c:pt idx="1163">
                  <c:v>27379.0</c:v>
                </c:pt>
                <c:pt idx="1164">
                  <c:v>27578.0</c:v>
                </c:pt>
                <c:pt idx="1165">
                  <c:v>27843.0</c:v>
                </c:pt>
                <c:pt idx="1166">
                  <c:v>28088.0</c:v>
                </c:pt>
                <c:pt idx="1167">
                  <c:v>28311.0</c:v>
                </c:pt>
                <c:pt idx="1168">
                  <c:v>28558.0</c:v>
                </c:pt>
                <c:pt idx="1169">
                  <c:v>28915.0</c:v>
                </c:pt>
                <c:pt idx="1170">
                  <c:v>29112.0</c:v>
                </c:pt>
                <c:pt idx="1171">
                  <c:v>29522.0</c:v>
                </c:pt>
                <c:pt idx="1172">
                  <c:v>29880.0</c:v>
                </c:pt>
                <c:pt idx="1173">
                  <c:v>30109.0</c:v>
                </c:pt>
                <c:pt idx="1174">
                  <c:v>30330.0</c:v>
                </c:pt>
                <c:pt idx="1175">
                  <c:v>30561.0</c:v>
                </c:pt>
                <c:pt idx="1176">
                  <c:v>30915.0</c:v>
                </c:pt>
                <c:pt idx="1177">
                  <c:v>31152.0</c:v>
                </c:pt>
                <c:pt idx="1178">
                  <c:v>31554.0</c:v>
                </c:pt>
                <c:pt idx="1179">
                  <c:v>31892.0</c:v>
                </c:pt>
                <c:pt idx="1180">
                  <c:v>32028.0</c:v>
                </c:pt>
                <c:pt idx="1181">
                  <c:v>32211.0</c:v>
                </c:pt>
                <c:pt idx="1182">
                  <c:v>32591.0</c:v>
                </c:pt>
                <c:pt idx="1183">
                  <c:v>32873.0</c:v>
                </c:pt>
                <c:pt idx="1184">
                  <c:v>33281.0</c:v>
                </c:pt>
                <c:pt idx="1185">
                  <c:v>33628.0</c:v>
                </c:pt>
                <c:pt idx="1186">
                  <c:v>33885.0</c:v>
                </c:pt>
                <c:pt idx="1187">
                  <c:v>34236.0</c:v>
                </c:pt>
                <c:pt idx="1188">
                  <c:v>34486.0</c:v>
                </c:pt>
                <c:pt idx="1189">
                  <c:v>34780.0</c:v>
                </c:pt>
                <c:pt idx="1190">
                  <c:v>35063.0</c:v>
                </c:pt>
                <c:pt idx="1191">
                  <c:v>35430.0</c:v>
                </c:pt>
                <c:pt idx="1192">
                  <c:v>35664.0</c:v>
                </c:pt>
                <c:pt idx="1193">
                  <c:v>36114.0</c:v>
                </c:pt>
                <c:pt idx="1194">
                  <c:v>36551.0</c:v>
                </c:pt>
                <c:pt idx="1195">
                  <c:v>36929.0</c:v>
                </c:pt>
                <c:pt idx="1196">
                  <c:v>37256.0</c:v>
                </c:pt>
                <c:pt idx="1197">
                  <c:v>37711.0</c:v>
                </c:pt>
                <c:pt idx="1198">
                  <c:v>37975.0</c:v>
                </c:pt>
                <c:pt idx="1199">
                  <c:v>38359.0</c:v>
                </c:pt>
                <c:pt idx="1200">
                  <c:v>38592.0</c:v>
                </c:pt>
                <c:pt idx="1201">
                  <c:v>38696.0</c:v>
                </c:pt>
                <c:pt idx="1202">
                  <c:v>38848.0</c:v>
                </c:pt>
                <c:pt idx="1203">
                  <c:v>38856.0</c:v>
                </c:pt>
                <c:pt idx="1204">
                  <c:v>38902.0</c:v>
                </c:pt>
                <c:pt idx="1205">
                  <c:v>38978.0</c:v>
                </c:pt>
                <c:pt idx="1206">
                  <c:v>39314.0</c:v>
                </c:pt>
                <c:pt idx="1207">
                  <c:v>39462.0</c:v>
                </c:pt>
                <c:pt idx="1208">
                  <c:v>39510.0</c:v>
                </c:pt>
                <c:pt idx="1209">
                  <c:v>39817.0</c:v>
                </c:pt>
                <c:pt idx="1210">
                  <c:v>40137.0</c:v>
                </c:pt>
                <c:pt idx="1211">
                  <c:v>40426.0</c:v>
                </c:pt>
                <c:pt idx="1212">
                  <c:v>40788.0</c:v>
                </c:pt>
                <c:pt idx="1213">
                  <c:v>41106.0</c:v>
                </c:pt>
                <c:pt idx="1214">
                  <c:v>41477.0</c:v>
                </c:pt>
                <c:pt idx="1215">
                  <c:v>41674.0</c:v>
                </c:pt>
                <c:pt idx="1216">
                  <c:v>41908.0</c:v>
                </c:pt>
                <c:pt idx="1217">
                  <c:v>42328.0</c:v>
                </c:pt>
                <c:pt idx="1218">
                  <c:v>42644.0</c:v>
                </c:pt>
                <c:pt idx="1219">
                  <c:v>43172.0</c:v>
                </c:pt>
                <c:pt idx="1220">
                  <c:v>43483.0</c:v>
                </c:pt>
                <c:pt idx="1221">
                  <c:v>44289.0</c:v>
                </c:pt>
                <c:pt idx="1222">
                  <c:v>44484.0</c:v>
                </c:pt>
                <c:pt idx="1223">
                  <c:v>44841.0</c:v>
                </c:pt>
                <c:pt idx="1224">
                  <c:v>45156.0</c:v>
                </c:pt>
                <c:pt idx="1225">
                  <c:v>45512.0</c:v>
                </c:pt>
                <c:pt idx="1226">
                  <c:v>45859.0</c:v>
                </c:pt>
                <c:pt idx="1227">
                  <c:v>46564.0</c:v>
                </c:pt>
                <c:pt idx="1228">
                  <c:v>47143.0</c:v>
                </c:pt>
                <c:pt idx="1229">
                  <c:v>47563.0</c:v>
                </c:pt>
                <c:pt idx="1230">
                  <c:v>47929.0</c:v>
                </c:pt>
                <c:pt idx="1231">
                  <c:v>48273.0</c:v>
                </c:pt>
                <c:pt idx="1232">
                  <c:v>48682.0</c:v>
                </c:pt>
                <c:pt idx="1233">
                  <c:v>49155.0</c:v>
                </c:pt>
                <c:pt idx="1234">
                  <c:v>49667.0</c:v>
                </c:pt>
                <c:pt idx="1235">
                  <c:v>49939.0</c:v>
                </c:pt>
                <c:pt idx="1236">
                  <c:v>50212.0</c:v>
                </c:pt>
                <c:pt idx="1237">
                  <c:v>50629.0</c:v>
                </c:pt>
                <c:pt idx="1238">
                  <c:v>51397.0</c:v>
                </c:pt>
                <c:pt idx="1239">
                  <c:v>51815.0</c:v>
                </c:pt>
                <c:pt idx="1240">
                  <c:v>52216.0</c:v>
                </c:pt>
                <c:pt idx="1241">
                  <c:v>52684.0</c:v>
                </c:pt>
                <c:pt idx="1242">
                  <c:v>52924.0</c:v>
                </c:pt>
                <c:pt idx="1243">
                  <c:v>53245.0</c:v>
                </c:pt>
                <c:pt idx="1244">
                  <c:v>53453.0</c:v>
                </c:pt>
                <c:pt idx="1245">
                  <c:v>53822.0</c:v>
                </c:pt>
                <c:pt idx="1246">
                  <c:v>54091.0</c:v>
                </c:pt>
                <c:pt idx="1247">
                  <c:v>54303.0</c:v>
                </c:pt>
                <c:pt idx="1248">
                  <c:v>54613.0</c:v>
                </c:pt>
                <c:pt idx="1249">
                  <c:v>54905.0</c:v>
                </c:pt>
                <c:pt idx="1250">
                  <c:v>55156.0</c:v>
                </c:pt>
                <c:pt idx="1251">
                  <c:v>55510.0</c:v>
                </c:pt>
                <c:pt idx="1252">
                  <c:v>55727.0</c:v>
                </c:pt>
                <c:pt idx="1253">
                  <c:v>56118.0</c:v>
                </c:pt>
                <c:pt idx="1254">
                  <c:v>56361.0</c:v>
                </c:pt>
                <c:pt idx="1255">
                  <c:v>56549.0</c:v>
                </c:pt>
                <c:pt idx="1256">
                  <c:v>56820.0</c:v>
                </c:pt>
                <c:pt idx="1257">
                  <c:v>56988.0</c:v>
                </c:pt>
                <c:pt idx="1258">
                  <c:v>57262.0</c:v>
                </c:pt>
                <c:pt idx="1259">
                  <c:v>57562.0</c:v>
                </c:pt>
                <c:pt idx="1260">
                  <c:v>57896.0</c:v>
                </c:pt>
                <c:pt idx="1261">
                  <c:v>58089.0</c:v>
                </c:pt>
                <c:pt idx="1262">
                  <c:v>58329.0</c:v>
                </c:pt>
                <c:pt idx="1263">
                  <c:v>58689.0</c:v>
                </c:pt>
                <c:pt idx="1264">
                  <c:v>59009.0</c:v>
                </c:pt>
                <c:pt idx="1265">
                  <c:v>59213.0</c:v>
                </c:pt>
                <c:pt idx="1266">
                  <c:v>59659.0</c:v>
                </c:pt>
                <c:pt idx="1267">
                  <c:v>59904.0</c:v>
                </c:pt>
                <c:pt idx="1268">
                  <c:v>60202.0</c:v>
                </c:pt>
                <c:pt idx="1269">
                  <c:v>60499.0</c:v>
                </c:pt>
                <c:pt idx="1270">
                  <c:v>60745.0</c:v>
                </c:pt>
                <c:pt idx="1271">
                  <c:v>60948.0</c:v>
                </c:pt>
                <c:pt idx="1272">
                  <c:v>61298.0</c:v>
                </c:pt>
                <c:pt idx="1273">
                  <c:v>61551.0</c:v>
                </c:pt>
                <c:pt idx="1274">
                  <c:v>61845.0</c:v>
                </c:pt>
                <c:pt idx="1275">
                  <c:v>62094.0</c:v>
                </c:pt>
                <c:pt idx="1276">
                  <c:v>62317.0</c:v>
                </c:pt>
                <c:pt idx="1277">
                  <c:v>62505.0</c:v>
                </c:pt>
                <c:pt idx="1278">
                  <c:v>62664.0</c:v>
                </c:pt>
                <c:pt idx="1279">
                  <c:v>62847.0</c:v>
                </c:pt>
                <c:pt idx="1280">
                  <c:v>63111.0</c:v>
                </c:pt>
                <c:pt idx="1281">
                  <c:v>63330.0</c:v>
                </c:pt>
                <c:pt idx="1282">
                  <c:v>63825.0</c:v>
                </c:pt>
                <c:pt idx="1283">
                  <c:v>64157.0</c:v>
                </c:pt>
                <c:pt idx="1284">
                  <c:v>64386.0</c:v>
                </c:pt>
                <c:pt idx="1285">
                  <c:v>64590.0</c:v>
                </c:pt>
                <c:pt idx="1286">
                  <c:v>64817.0</c:v>
                </c:pt>
                <c:pt idx="1287">
                  <c:v>65139.0</c:v>
                </c:pt>
                <c:pt idx="1288">
                  <c:v>65363.0</c:v>
                </c:pt>
                <c:pt idx="1289">
                  <c:v>65645.0</c:v>
                </c:pt>
                <c:pt idx="1290">
                  <c:v>65911.0</c:v>
                </c:pt>
                <c:pt idx="1291">
                  <c:v>66319.0</c:v>
                </c:pt>
                <c:pt idx="1292">
                  <c:v>66574.0</c:v>
                </c:pt>
                <c:pt idx="1293">
                  <c:v>66750.0</c:v>
                </c:pt>
                <c:pt idx="1294">
                  <c:v>67013.0</c:v>
                </c:pt>
                <c:pt idx="1295">
                  <c:v>67125.0</c:v>
                </c:pt>
                <c:pt idx="1296">
                  <c:v>67506.0</c:v>
                </c:pt>
                <c:pt idx="1297">
                  <c:v>67872.0</c:v>
                </c:pt>
                <c:pt idx="1298">
                  <c:v>68236.0</c:v>
                </c:pt>
                <c:pt idx="1299">
                  <c:v>68465.0</c:v>
                </c:pt>
                <c:pt idx="1300">
                  <c:v>68617.0</c:v>
                </c:pt>
                <c:pt idx="1301">
                  <c:v>68836.0</c:v>
                </c:pt>
                <c:pt idx="1302">
                  <c:v>69002.0</c:v>
                </c:pt>
                <c:pt idx="1303">
                  <c:v>69151.0</c:v>
                </c:pt>
                <c:pt idx="1304">
                  <c:v>69458.0</c:v>
                </c:pt>
                <c:pt idx="1305">
                  <c:v>69816.0</c:v>
                </c:pt>
                <c:pt idx="1306">
                  <c:v>69993.0</c:v>
                </c:pt>
                <c:pt idx="1307">
                  <c:v>70179.0</c:v>
                </c:pt>
                <c:pt idx="1308">
                  <c:v>70384.0</c:v>
                </c:pt>
                <c:pt idx="1309">
                  <c:v>70544.0</c:v>
                </c:pt>
                <c:pt idx="1310">
                  <c:v>70821.0</c:v>
                </c:pt>
                <c:pt idx="1311">
                  <c:v>71082.0</c:v>
                </c:pt>
                <c:pt idx="1312">
                  <c:v>71384.0</c:v>
                </c:pt>
                <c:pt idx="1313">
                  <c:v>71560.0</c:v>
                </c:pt>
                <c:pt idx="1314">
                  <c:v>71813.0</c:v>
                </c:pt>
                <c:pt idx="1315">
                  <c:v>72069.0</c:v>
                </c:pt>
                <c:pt idx="1316">
                  <c:v>72292.0</c:v>
                </c:pt>
                <c:pt idx="1317">
                  <c:v>72490.0</c:v>
                </c:pt>
                <c:pt idx="1318">
                  <c:v>72659.0</c:v>
                </c:pt>
                <c:pt idx="1319">
                  <c:v>72858.0</c:v>
                </c:pt>
                <c:pt idx="1320">
                  <c:v>73104.0</c:v>
                </c:pt>
                <c:pt idx="1321">
                  <c:v>73392.0</c:v>
                </c:pt>
                <c:pt idx="1322">
                  <c:v>73592.0</c:v>
                </c:pt>
                <c:pt idx="1323">
                  <c:v>73890.0</c:v>
                </c:pt>
                <c:pt idx="1324">
                  <c:v>74040.0</c:v>
                </c:pt>
                <c:pt idx="1325">
                  <c:v>74229.0</c:v>
                </c:pt>
                <c:pt idx="1326">
                  <c:v>74470.0</c:v>
                </c:pt>
                <c:pt idx="1327">
                  <c:v>74745.0</c:v>
                </c:pt>
                <c:pt idx="1328">
                  <c:v>74912.0</c:v>
                </c:pt>
                <c:pt idx="1329">
                  <c:v>75072.0</c:v>
                </c:pt>
                <c:pt idx="1330">
                  <c:v>75318.0</c:v>
                </c:pt>
                <c:pt idx="1331">
                  <c:v>75561.0</c:v>
                </c:pt>
                <c:pt idx="1332">
                  <c:v>75941.0</c:v>
                </c:pt>
                <c:pt idx="1333">
                  <c:v>76080.0</c:v>
                </c:pt>
                <c:pt idx="1334">
                  <c:v>76276.0</c:v>
                </c:pt>
                <c:pt idx="1335">
                  <c:v>76511.0</c:v>
                </c:pt>
                <c:pt idx="1336">
                  <c:v>76683.0</c:v>
                </c:pt>
                <c:pt idx="1337">
                  <c:v>76964.0</c:v>
                </c:pt>
                <c:pt idx="1338">
                  <c:v>77139.0</c:v>
                </c:pt>
                <c:pt idx="1339">
                  <c:v>77313.0</c:v>
                </c:pt>
                <c:pt idx="1340">
                  <c:v>77569.0</c:v>
                </c:pt>
                <c:pt idx="1341">
                  <c:v>77743.0</c:v>
                </c:pt>
                <c:pt idx="1342">
                  <c:v>77888.0</c:v>
                </c:pt>
                <c:pt idx="1343">
                  <c:v>78101.0</c:v>
                </c:pt>
                <c:pt idx="1344">
                  <c:v>78248.0</c:v>
                </c:pt>
                <c:pt idx="1345">
                  <c:v>78376.0</c:v>
                </c:pt>
                <c:pt idx="1346">
                  <c:v>78538.0</c:v>
                </c:pt>
                <c:pt idx="1347">
                  <c:v>78698.0</c:v>
                </c:pt>
                <c:pt idx="1348">
                  <c:v>78841.0</c:v>
                </c:pt>
                <c:pt idx="1349">
                  <c:v>79000.0</c:v>
                </c:pt>
                <c:pt idx="1350">
                  <c:v>79196.0</c:v>
                </c:pt>
                <c:pt idx="1351">
                  <c:v>79464.0</c:v>
                </c:pt>
                <c:pt idx="1352">
                  <c:v>79706.0</c:v>
                </c:pt>
                <c:pt idx="1353">
                  <c:v>79916.0</c:v>
                </c:pt>
                <c:pt idx="1354">
                  <c:v>80126.0</c:v>
                </c:pt>
                <c:pt idx="1355">
                  <c:v>80271.0</c:v>
                </c:pt>
                <c:pt idx="1356">
                  <c:v>80703.0</c:v>
                </c:pt>
                <c:pt idx="1357">
                  <c:v>80817.0</c:v>
                </c:pt>
                <c:pt idx="1358">
                  <c:v>81078.0</c:v>
                </c:pt>
                <c:pt idx="1359">
                  <c:v>81274.0</c:v>
                </c:pt>
                <c:pt idx="1360">
                  <c:v>81472.0</c:v>
                </c:pt>
                <c:pt idx="1361">
                  <c:v>81596.0</c:v>
                </c:pt>
                <c:pt idx="1362">
                  <c:v>81869.0</c:v>
                </c:pt>
                <c:pt idx="1363">
                  <c:v>82112.0</c:v>
                </c:pt>
                <c:pt idx="1364">
                  <c:v>82336.0</c:v>
                </c:pt>
                <c:pt idx="1365">
                  <c:v>82596.0</c:v>
                </c:pt>
                <c:pt idx="1366">
                  <c:v>82717.0</c:v>
                </c:pt>
                <c:pt idx="1367">
                  <c:v>82918.0</c:v>
                </c:pt>
                <c:pt idx="1368">
                  <c:v>83028.0</c:v>
                </c:pt>
                <c:pt idx="1369">
                  <c:v>83193.0</c:v>
                </c:pt>
                <c:pt idx="1370">
                  <c:v>83417.0</c:v>
                </c:pt>
                <c:pt idx="1371">
                  <c:v>83798.0</c:v>
                </c:pt>
                <c:pt idx="1372">
                  <c:v>83966.0</c:v>
                </c:pt>
                <c:pt idx="1373">
                  <c:v>84082.0</c:v>
                </c:pt>
                <c:pt idx="1374">
                  <c:v>84282.0</c:v>
                </c:pt>
                <c:pt idx="1375">
                  <c:v>84450.0</c:v>
                </c:pt>
                <c:pt idx="1376">
                  <c:v>84673.0</c:v>
                </c:pt>
                <c:pt idx="1377">
                  <c:v>84868.0</c:v>
                </c:pt>
                <c:pt idx="1378">
                  <c:v>85013.0</c:v>
                </c:pt>
                <c:pt idx="1379">
                  <c:v>85194.0</c:v>
                </c:pt>
                <c:pt idx="1380">
                  <c:v>85381.0</c:v>
                </c:pt>
                <c:pt idx="1381">
                  <c:v>85574.0</c:v>
                </c:pt>
                <c:pt idx="1382">
                  <c:v>85745.0</c:v>
                </c:pt>
                <c:pt idx="1383">
                  <c:v>86066.0</c:v>
                </c:pt>
                <c:pt idx="1384">
                  <c:v>86255.0</c:v>
                </c:pt>
                <c:pt idx="1385">
                  <c:v>86526.0</c:v>
                </c:pt>
                <c:pt idx="1386">
                  <c:v>86766.0</c:v>
                </c:pt>
                <c:pt idx="1387">
                  <c:v>86902.0</c:v>
                </c:pt>
                <c:pt idx="1388">
                  <c:v>87094.0</c:v>
                </c:pt>
                <c:pt idx="1389">
                  <c:v>87360.0</c:v>
                </c:pt>
                <c:pt idx="1390">
                  <c:v>87622.0</c:v>
                </c:pt>
                <c:pt idx="1391">
                  <c:v>87815.0</c:v>
                </c:pt>
                <c:pt idx="1392">
                  <c:v>88064.0</c:v>
                </c:pt>
                <c:pt idx="1393">
                  <c:v>88232.0</c:v>
                </c:pt>
                <c:pt idx="1394">
                  <c:v>88551.0</c:v>
                </c:pt>
                <c:pt idx="1395">
                  <c:v>88749.0</c:v>
                </c:pt>
                <c:pt idx="1396">
                  <c:v>89132.0</c:v>
                </c:pt>
                <c:pt idx="1397">
                  <c:v>89312.0</c:v>
                </c:pt>
                <c:pt idx="1398">
                  <c:v>89626.0</c:v>
                </c:pt>
                <c:pt idx="1399">
                  <c:v>89859.0</c:v>
                </c:pt>
                <c:pt idx="1400">
                  <c:v>90122.0</c:v>
                </c:pt>
                <c:pt idx="1401">
                  <c:v>90195.0</c:v>
                </c:pt>
                <c:pt idx="1402">
                  <c:v>90382.0</c:v>
                </c:pt>
                <c:pt idx="1403">
                  <c:v>90676.0</c:v>
                </c:pt>
                <c:pt idx="1404">
                  <c:v>90951.0</c:v>
                </c:pt>
                <c:pt idx="1405">
                  <c:v>91161.0</c:v>
                </c:pt>
                <c:pt idx="1406">
                  <c:v>91364.0</c:v>
                </c:pt>
                <c:pt idx="1407">
                  <c:v>91592.0</c:v>
                </c:pt>
                <c:pt idx="1408">
                  <c:v>91764.0</c:v>
                </c:pt>
                <c:pt idx="1409">
                  <c:v>91996.0</c:v>
                </c:pt>
                <c:pt idx="1410">
                  <c:v>92220.0</c:v>
                </c:pt>
                <c:pt idx="1411">
                  <c:v>92416.0</c:v>
                </c:pt>
                <c:pt idx="1412">
                  <c:v>92655.0</c:v>
                </c:pt>
                <c:pt idx="1413">
                  <c:v>92923.0</c:v>
                </c:pt>
                <c:pt idx="1414">
                  <c:v>93122.0</c:v>
                </c:pt>
                <c:pt idx="1415">
                  <c:v>93390.0</c:v>
                </c:pt>
                <c:pt idx="1416">
                  <c:v>93643.0</c:v>
                </c:pt>
                <c:pt idx="1417">
                  <c:v>93961.0</c:v>
                </c:pt>
                <c:pt idx="1418">
                  <c:v>94296.0</c:v>
                </c:pt>
                <c:pt idx="1419">
                  <c:v>94512.0</c:v>
                </c:pt>
                <c:pt idx="1420">
                  <c:v>94795.0</c:v>
                </c:pt>
                <c:pt idx="1421">
                  <c:v>94996.0</c:v>
                </c:pt>
                <c:pt idx="1422">
                  <c:v>95236.0</c:v>
                </c:pt>
                <c:pt idx="1423">
                  <c:v>95443.0</c:v>
                </c:pt>
                <c:pt idx="1424">
                  <c:v>95776.0</c:v>
                </c:pt>
                <c:pt idx="1425">
                  <c:v>96143.0</c:v>
                </c:pt>
                <c:pt idx="1426">
                  <c:v>96602.0</c:v>
                </c:pt>
                <c:pt idx="1427">
                  <c:v>96925.0</c:v>
                </c:pt>
                <c:pt idx="1428">
                  <c:v>97252.0</c:v>
                </c:pt>
                <c:pt idx="1429">
                  <c:v>97638.0</c:v>
                </c:pt>
                <c:pt idx="1430">
                  <c:v>97999.0</c:v>
                </c:pt>
                <c:pt idx="1431">
                  <c:v>98439.0</c:v>
                </c:pt>
                <c:pt idx="1432">
                  <c:v>98823.0</c:v>
                </c:pt>
                <c:pt idx="1433">
                  <c:v>99157.0</c:v>
                </c:pt>
                <c:pt idx="1434">
                  <c:v>99729.0</c:v>
                </c:pt>
                <c:pt idx="1435">
                  <c:v>100111.0</c:v>
                </c:pt>
                <c:pt idx="1436">
                  <c:v>100780.0</c:v>
                </c:pt>
                <c:pt idx="1437">
                  <c:v>101570.0</c:v>
                </c:pt>
                <c:pt idx="1438">
                  <c:v>102276.0</c:v>
                </c:pt>
                <c:pt idx="1439">
                  <c:v>103048.0</c:v>
                </c:pt>
                <c:pt idx="1440">
                  <c:v>103454.0</c:v>
                </c:pt>
                <c:pt idx="1441">
                  <c:v>103864.0</c:v>
                </c:pt>
                <c:pt idx="1442">
                  <c:v>104499.0</c:v>
                </c:pt>
                <c:pt idx="1443">
                  <c:v>105139.0</c:v>
                </c:pt>
                <c:pt idx="1444">
                  <c:v>106113.0</c:v>
                </c:pt>
                <c:pt idx="1445">
                  <c:v>106595.0</c:v>
                </c:pt>
                <c:pt idx="1446">
                  <c:v>107243.0</c:v>
                </c:pt>
                <c:pt idx="1447">
                  <c:v>107961.0</c:v>
                </c:pt>
                <c:pt idx="1448">
                  <c:v>107962.0</c:v>
                </c:pt>
                <c:pt idx="1449">
                  <c:v>108147.0</c:v>
                </c:pt>
                <c:pt idx="1450">
                  <c:v>108148.0</c:v>
                </c:pt>
                <c:pt idx="1451">
                  <c:v>108701.0</c:v>
                </c:pt>
                <c:pt idx="1452">
                  <c:v>109935.0</c:v>
                </c:pt>
                <c:pt idx="1453">
                  <c:v>110735.0</c:v>
                </c:pt>
                <c:pt idx="1454">
                  <c:v>111908.0</c:v>
                </c:pt>
                <c:pt idx="1455">
                  <c:v>112858.0</c:v>
                </c:pt>
                <c:pt idx="1456">
                  <c:v>113737.0</c:v>
                </c:pt>
                <c:pt idx="1457">
                  <c:v>116325.0</c:v>
                </c:pt>
                <c:pt idx="1458">
                  <c:v>117556.0</c:v>
                </c:pt>
                <c:pt idx="1459">
                  <c:v>118443.0</c:v>
                </c:pt>
                <c:pt idx="1460">
                  <c:v>120362.0</c:v>
                </c:pt>
                <c:pt idx="1461">
                  <c:v>121805.0</c:v>
                </c:pt>
                <c:pt idx="1462">
                  <c:v>123548.0</c:v>
                </c:pt>
                <c:pt idx="1463">
                  <c:v>126918.0</c:v>
                </c:pt>
                <c:pt idx="1464">
                  <c:v>129322.0</c:v>
                </c:pt>
                <c:pt idx="1465">
                  <c:v>131708.0</c:v>
                </c:pt>
                <c:pt idx="1466">
                  <c:v>134359.0</c:v>
                </c:pt>
                <c:pt idx="1467">
                  <c:v>136793.0</c:v>
                </c:pt>
                <c:pt idx="1468">
                  <c:v>137824.0</c:v>
                </c:pt>
                <c:pt idx="1469">
                  <c:v>140604.0</c:v>
                </c:pt>
                <c:pt idx="1470">
                  <c:v>143059.0</c:v>
                </c:pt>
                <c:pt idx="1471">
                  <c:v>144698.0</c:v>
                </c:pt>
                <c:pt idx="1472">
                  <c:v>145767.0</c:v>
                </c:pt>
                <c:pt idx="1473">
                  <c:v>147083.0</c:v>
                </c:pt>
                <c:pt idx="1474">
                  <c:v>148096.0</c:v>
                </c:pt>
                <c:pt idx="1475">
                  <c:v>149044.0</c:v>
                </c:pt>
                <c:pt idx="1476">
                  <c:v>149756.0</c:v>
                </c:pt>
                <c:pt idx="1477">
                  <c:v>151332.0</c:v>
                </c:pt>
                <c:pt idx="1478">
                  <c:v>152657.0</c:v>
                </c:pt>
                <c:pt idx="1479">
                  <c:v>153560.0</c:v>
                </c:pt>
                <c:pt idx="1480">
                  <c:v>154180.0</c:v>
                </c:pt>
                <c:pt idx="1481">
                  <c:v>155280.0</c:v>
                </c:pt>
                <c:pt idx="1482">
                  <c:v>156251.0</c:v>
                </c:pt>
                <c:pt idx="1483">
                  <c:v>157690.0</c:v>
                </c:pt>
                <c:pt idx="1484">
                  <c:v>158496.0</c:v>
                </c:pt>
                <c:pt idx="1485">
                  <c:v>159096.0</c:v>
                </c:pt>
                <c:pt idx="1486">
                  <c:v>160227.0</c:v>
                </c:pt>
                <c:pt idx="1487">
                  <c:v>161190.0</c:v>
                </c:pt>
                <c:pt idx="1488">
                  <c:v>161899.0</c:v>
                </c:pt>
                <c:pt idx="1489">
                  <c:v>162829.0</c:v>
                </c:pt>
                <c:pt idx="1490">
                  <c:v>164024.0</c:v>
                </c:pt>
                <c:pt idx="1491">
                  <c:v>164828.0</c:v>
                </c:pt>
                <c:pt idx="1492">
                  <c:v>165736.0</c:v>
                </c:pt>
                <c:pt idx="1493">
                  <c:v>166283.0</c:v>
                </c:pt>
                <c:pt idx="1494">
                  <c:v>167302.0</c:v>
                </c:pt>
                <c:pt idx="1495">
                  <c:v>168084.0</c:v>
                </c:pt>
                <c:pt idx="1496">
                  <c:v>168937.0</c:v>
                </c:pt>
                <c:pt idx="1497">
                  <c:v>169490.0</c:v>
                </c:pt>
                <c:pt idx="1498">
                  <c:v>170021.0</c:v>
                </c:pt>
                <c:pt idx="1499">
                  <c:v>170383.0</c:v>
                </c:pt>
                <c:pt idx="1500">
                  <c:v>171154.0</c:v>
                </c:pt>
                <c:pt idx="1501">
                  <c:v>171669.0</c:v>
                </c:pt>
                <c:pt idx="1502">
                  <c:v>172325.0</c:v>
                </c:pt>
                <c:pt idx="1503">
                  <c:v>172848.0</c:v>
                </c:pt>
                <c:pt idx="1504">
                  <c:v>173515.0</c:v>
                </c:pt>
                <c:pt idx="1505">
                  <c:v>174276.0</c:v>
                </c:pt>
                <c:pt idx="1506">
                  <c:v>175226.0</c:v>
                </c:pt>
                <c:pt idx="1507">
                  <c:v>176580.0</c:v>
                </c:pt>
                <c:pt idx="1508">
                  <c:v>178058.0</c:v>
                </c:pt>
                <c:pt idx="1509">
                  <c:v>178605.0</c:v>
                </c:pt>
                <c:pt idx="1510">
                  <c:v>179844.0</c:v>
                </c:pt>
                <c:pt idx="1511">
                  <c:v>180681.0</c:v>
                </c:pt>
                <c:pt idx="1512">
                  <c:v>182220.0</c:v>
                </c:pt>
                <c:pt idx="1513">
                  <c:v>183703.0</c:v>
                </c:pt>
                <c:pt idx="1514">
                  <c:v>184567.0</c:v>
                </c:pt>
                <c:pt idx="1515">
                  <c:v>186638.0</c:v>
                </c:pt>
                <c:pt idx="1516">
                  <c:v>187988.0</c:v>
                </c:pt>
                <c:pt idx="1517">
                  <c:v>191053.0</c:v>
                </c:pt>
                <c:pt idx="1518">
                  <c:v>193535.0</c:v>
                </c:pt>
                <c:pt idx="1519">
                  <c:v>193813.0</c:v>
                </c:pt>
                <c:pt idx="1520">
                  <c:v>198167.0</c:v>
                </c:pt>
                <c:pt idx="1521">
                  <c:v>199940.0</c:v>
                </c:pt>
                <c:pt idx="1522">
                  <c:v>204195.0</c:v>
                </c:pt>
                <c:pt idx="1523">
                  <c:v>209548.0</c:v>
                </c:pt>
                <c:pt idx="1524">
                  <c:v>222873.0</c:v>
                </c:pt>
                <c:pt idx="1525">
                  <c:v>227762.0</c:v>
                </c:pt>
                <c:pt idx="1526">
                  <c:v>232390.0</c:v>
                </c:pt>
                <c:pt idx="1527">
                  <c:v>235466.0</c:v>
                </c:pt>
                <c:pt idx="1528">
                  <c:v>239130.0</c:v>
                </c:pt>
                <c:pt idx="1529">
                  <c:v>242297.0</c:v>
                </c:pt>
                <c:pt idx="1530">
                  <c:v>244182.0</c:v>
                </c:pt>
                <c:pt idx="1531">
                  <c:v>245492.0</c:v>
                </c:pt>
                <c:pt idx="1532">
                  <c:v>247454.0</c:v>
                </c:pt>
                <c:pt idx="1533">
                  <c:v>248808.0</c:v>
                </c:pt>
                <c:pt idx="1534">
                  <c:v>251963.0</c:v>
                </c:pt>
                <c:pt idx="1535">
                  <c:v>254586.0</c:v>
                </c:pt>
                <c:pt idx="1536">
                  <c:v>256450.0</c:v>
                </c:pt>
                <c:pt idx="1537">
                  <c:v>259194.0</c:v>
                </c:pt>
                <c:pt idx="1538">
                  <c:v>262384.0</c:v>
                </c:pt>
                <c:pt idx="1539">
                  <c:v>263674.0</c:v>
                </c:pt>
                <c:pt idx="1540">
                  <c:v>265524.0</c:v>
                </c:pt>
                <c:pt idx="1541">
                  <c:v>268926.0</c:v>
                </c:pt>
                <c:pt idx="1542">
                  <c:v>273371.0</c:v>
                </c:pt>
                <c:pt idx="1543">
                  <c:v>276457.0</c:v>
                </c:pt>
                <c:pt idx="1544">
                  <c:v>278750.0</c:v>
                </c:pt>
                <c:pt idx="1545">
                  <c:v>286593.0</c:v>
                </c:pt>
                <c:pt idx="1546">
                  <c:v>288596.0</c:v>
                </c:pt>
                <c:pt idx="1547">
                  <c:v>299115.0</c:v>
                </c:pt>
                <c:pt idx="1548">
                  <c:v>313785.0</c:v>
                </c:pt>
                <c:pt idx="1549">
                  <c:v>317342.0</c:v>
                </c:pt>
                <c:pt idx="1550">
                  <c:v>324508.0</c:v>
                </c:pt>
                <c:pt idx="1551">
                  <c:v>328157.0</c:v>
                </c:pt>
                <c:pt idx="1552">
                  <c:v>329856.0</c:v>
                </c:pt>
                <c:pt idx="1553">
                  <c:v>333700.0</c:v>
                </c:pt>
                <c:pt idx="1554">
                  <c:v>337658.0</c:v>
                </c:pt>
                <c:pt idx="1555">
                  <c:v>340908.0</c:v>
                </c:pt>
                <c:pt idx="1556">
                  <c:v>344626.0</c:v>
                </c:pt>
                <c:pt idx="1557">
                  <c:v>346080.0</c:v>
                </c:pt>
                <c:pt idx="1558">
                  <c:v>348543.0</c:v>
                </c:pt>
                <c:pt idx="1559">
                  <c:v>349865.0</c:v>
                </c:pt>
                <c:pt idx="1560">
                  <c:v>352419.0</c:v>
                </c:pt>
                <c:pt idx="1561">
                  <c:v>355451.0</c:v>
                </c:pt>
                <c:pt idx="1562">
                  <c:v>361309.0</c:v>
                </c:pt>
                <c:pt idx="1563">
                  <c:v>365599.0</c:v>
                </c:pt>
                <c:pt idx="1564">
                  <c:v>367924.0</c:v>
                </c:pt>
                <c:pt idx="1565">
                  <c:v>376784.0</c:v>
                </c:pt>
                <c:pt idx="1566">
                  <c:v>377780.0</c:v>
                </c:pt>
                <c:pt idx="1567">
                  <c:v>377789.0</c:v>
                </c:pt>
                <c:pt idx="1568">
                  <c:v>382083.0</c:v>
                </c:pt>
                <c:pt idx="1569">
                  <c:v>403192.0</c:v>
                </c:pt>
                <c:pt idx="1570">
                  <c:v>415382.0</c:v>
                </c:pt>
                <c:pt idx="1571">
                  <c:v>416741.0</c:v>
                </c:pt>
                <c:pt idx="1572">
                  <c:v>422137.0</c:v>
                </c:pt>
                <c:pt idx="1573">
                  <c:v>427674.0</c:v>
                </c:pt>
                <c:pt idx="1574">
                  <c:v>430569.0</c:v>
                </c:pt>
                <c:pt idx="1575">
                  <c:v>432631.0</c:v>
                </c:pt>
                <c:pt idx="1576">
                  <c:v>435104.0</c:v>
                </c:pt>
                <c:pt idx="1577">
                  <c:v>437049.0</c:v>
                </c:pt>
                <c:pt idx="1578">
                  <c:v>440921.0</c:v>
                </c:pt>
                <c:pt idx="1579">
                  <c:v>445483.0</c:v>
                </c:pt>
                <c:pt idx="1580">
                  <c:v>451070.0</c:v>
                </c:pt>
                <c:pt idx="1581">
                  <c:v>457633.0</c:v>
                </c:pt>
                <c:pt idx="1582">
                  <c:v>471407.0</c:v>
                </c:pt>
                <c:pt idx="1583">
                  <c:v>497183.0</c:v>
                </c:pt>
                <c:pt idx="1584">
                  <c:v>503845.0</c:v>
                </c:pt>
                <c:pt idx="1585">
                  <c:v>513584.0</c:v>
                </c:pt>
                <c:pt idx="1586">
                  <c:v>520823.0</c:v>
                </c:pt>
                <c:pt idx="1587">
                  <c:v>526665.0</c:v>
                </c:pt>
                <c:pt idx="1588">
                  <c:v>533941.0</c:v>
                </c:pt>
                <c:pt idx="1589">
                  <c:v>539575.0</c:v>
                </c:pt>
                <c:pt idx="1590">
                  <c:v>554265.0</c:v>
                </c:pt>
                <c:pt idx="1591">
                  <c:v>581541.0</c:v>
                </c:pt>
                <c:pt idx="1592">
                  <c:v>595223.0</c:v>
                </c:pt>
                <c:pt idx="1593">
                  <c:v>599080.0</c:v>
                </c:pt>
                <c:pt idx="1594">
                  <c:v>604498.0</c:v>
                </c:pt>
                <c:pt idx="1595">
                  <c:v>616020.0</c:v>
                </c:pt>
                <c:pt idx="1596">
                  <c:v>642271.0</c:v>
                </c:pt>
                <c:pt idx="1597">
                  <c:v>687041.0</c:v>
                </c:pt>
                <c:pt idx="1598">
                  <c:v>705022.0</c:v>
                </c:pt>
                <c:pt idx="1599">
                  <c:v>705030.0</c:v>
                </c:pt>
                <c:pt idx="1600">
                  <c:v>705041.0</c:v>
                </c:pt>
                <c:pt idx="1601">
                  <c:v>766507.0</c:v>
                </c:pt>
                <c:pt idx="1602">
                  <c:v>800597.0</c:v>
                </c:pt>
                <c:pt idx="1603">
                  <c:v>850901.0</c:v>
                </c:pt>
                <c:pt idx="1604">
                  <c:v>899947.0</c:v>
                </c:pt>
                <c:pt idx="1605">
                  <c:v>942900.0</c:v>
                </c:pt>
                <c:pt idx="1606">
                  <c:v>1.014849E6</c:v>
                </c:pt>
                <c:pt idx="1607">
                  <c:v>1.039318E6</c:v>
                </c:pt>
                <c:pt idx="1608">
                  <c:v>1.042539E6</c:v>
                </c:pt>
                <c:pt idx="1609">
                  <c:v>1.108786E6</c:v>
                </c:pt>
                <c:pt idx="1610">
                  <c:v>1.134026E6</c:v>
                </c:pt>
                <c:pt idx="1611">
                  <c:v>1.198222E6</c:v>
                </c:pt>
                <c:pt idx="1612">
                  <c:v>1.288768E6</c:v>
                </c:pt>
                <c:pt idx="1613">
                  <c:v>1.39349E6</c:v>
                </c:pt>
                <c:pt idx="1614">
                  <c:v>1.466028E6</c:v>
                </c:pt>
                <c:pt idx="1615">
                  <c:v>1.535562E6</c:v>
                </c:pt>
                <c:pt idx="1616">
                  <c:v>1.570903E6</c:v>
                </c:pt>
                <c:pt idx="1617">
                  <c:v>1.72392E6</c:v>
                </c:pt>
                <c:pt idx="1618">
                  <c:v>1.820074E6</c:v>
                </c:pt>
                <c:pt idx="1619">
                  <c:v>1.906243E6</c:v>
                </c:pt>
                <c:pt idx="1620">
                  <c:v>2.323815E6</c:v>
                </c:pt>
                <c:pt idx="1621">
                  <c:v>2.424715E6</c:v>
                </c:pt>
                <c:pt idx="1622">
                  <c:v>2.76361E6</c:v>
                </c:pt>
                <c:pt idx="1623">
                  <c:v>3.870112E6</c:v>
                </c:pt>
                <c:pt idx="1624">
                  <c:v>6.087268E6</c:v>
                </c:pt>
                <c:pt idx="1625">
                  <c:v>1.0E7</c:v>
                </c:pt>
              </c:numCache>
            </c:numRef>
          </c:xVal>
          <c:yVal>
            <c:numRef>
              <c:f>[integralsuballUSA.xls]integralsubGerman.csv!$B$1:$B$1626</c:f>
              <c:numCache>
                <c:formatCode>General</c:formatCode>
                <c:ptCount val="1626"/>
                <c:pt idx="0">
                  <c:v>0.0952157047137651</c:v>
                </c:pt>
                <c:pt idx="1">
                  <c:v>0.178676384154226</c:v>
                </c:pt>
                <c:pt idx="2">
                  <c:v>0.78523568825673</c:v>
                </c:pt>
                <c:pt idx="3">
                  <c:v>2.72011284824262</c:v>
                </c:pt>
                <c:pt idx="4">
                  <c:v>6.047960503115076</c:v>
                </c:pt>
                <c:pt idx="5">
                  <c:v>9.92124133066886</c:v>
                </c:pt>
                <c:pt idx="6">
                  <c:v>13.7228165040555</c:v>
                </c:pt>
                <c:pt idx="7">
                  <c:v>17.1270718232044</c:v>
                </c:pt>
                <c:pt idx="8">
                  <c:v>20.1739743740449</c:v>
                </c:pt>
                <c:pt idx="9">
                  <c:v>23.0010579522746</c:v>
                </c:pt>
                <c:pt idx="10">
                  <c:v>25.4167156459386</c:v>
                </c:pt>
                <c:pt idx="11">
                  <c:v>27.570236276008</c:v>
                </c:pt>
                <c:pt idx="12">
                  <c:v>29.3734571529329</c:v>
                </c:pt>
                <c:pt idx="13">
                  <c:v>31.063829787234</c:v>
                </c:pt>
                <c:pt idx="14">
                  <c:v>32.4885388503585</c:v>
                </c:pt>
                <c:pt idx="15">
                  <c:v>33.8685788174445</c:v>
                </c:pt>
                <c:pt idx="16">
                  <c:v>35.06288938521199</c:v>
                </c:pt>
                <c:pt idx="17">
                  <c:v>36.1643352533208</c:v>
                </c:pt>
                <c:pt idx="18">
                  <c:v>37.19642647231689</c:v>
                </c:pt>
                <c:pt idx="19">
                  <c:v>38.20148113318439</c:v>
                </c:pt>
                <c:pt idx="20">
                  <c:v>39.11132008933819</c:v>
                </c:pt>
                <c:pt idx="21">
                  <c:v>40.0223345480193</c:v>
                </c:pt>
                <c:pt idx="22">
                  <c:v>40.82755377924035</c:v>
                </c:pt>
                <c:pt idx="23">
                  <c:v>41.5928059245327</c:v>
                </c:pt>
                <c:pt idx="24">
                  <c:v>42.36628658751599</c:v>
                </c:pt>
                <c:pt idx="25">
                  <c:v>43.1715058187375</c:v>
                </c:pt>
                <c:pt idx="26">
                  <c:v>43.8732808275538</c:v>
                </c:pt>
                <c:pt idx="27">
                  <c:v>44.5668273186787</c:v>
                </c:pt>
                <c:pt idx="28">
                  <c:v>45.2462677794757</c:v>
                </c:pt>
                <c:pt idx="29">
                  <c:v>45.8963206770895</c:v>
                </c:pt>
                <c:pt idx="30">
                  <c:v>46.5451980721759</c:v>
                </c:pt>
                <c:pt idx="31">
                  <c:v>47.147055366169</c:v>
                </c:pt>
                <c:pt idx="32">
                  <c:v>47.76066768543549</c:v>
                </c:pt>
                <c:pt idx="33">
                  <c:v>48.2955213353709</c:v>
                </c:pt>
                <c:pt idx="34">
                  <c:v>48.883272599036</c:v>
                </c:pt>
                <c:pt idx="35">
                  <c:v>49.473374867756</c:v>
                </c:pt>
                <c:pt idx="36">
                  <c:v>50.00822851769129</c:v>
                </c:pt>
                <c:pt idx="37">
                  <c:v>50.57129422828235</c:v>
                </c:pt>
                <c:pt idx="38">
                  <c:v>51.01798518866809</c:v>
                </c:pt>
                <c:pt idx="39">
                  <c:v>51.501116727401</c:v>
                </c:pt>
                <c:pt idx="40">
                  <c:v>51.9889502762431</c:v>
                </c:pt>
                <c:pt idx="41">
                  <c:v>52.5049958857412</c:v>
                </c:pt>
                <c:pt idx="42">
                  <c:v>52.9787234042553</c:v>
                </c:pt>
                <c:pt idx="43">
                  <c:v>53.4254143646409</c:v>
                </c:pt>
                <c:pt idx="44">
                  <c:v>53.88973786293639</c:v>
                </c:pt>
                <c:pt idx="45">
                  <c:v>54.3681673915599</c:v>
                </c:pt>
                <c:pt idx="46">
                  <c:v>54.8289643822734</c:v>
                </c:pt>
                <c:pt idx="47">
                  <c:v>55.2662513224403</c:v>
                </c:pt>
                <c:pt idx="48">
                  <c:v>55.6424121311861</c:v>
                </c:pt>
                <c:pt idx="49">
                  <c:v>56.06206653344299</c:v>
                </c:pt>
                <c:pt idx="50">
                  <c:v>56.4629128952627</c:v>
                </c:pt>
                <c:pt idx="51">
                  <c:v>56.8555307393911</c:v>
                </c:pt>
                <c:pt idx="52">
                  <c:v>57.2258140355002</c:v>
                </c:pt>
                <c:pt idx="53">
                  <c:v>57.61490537204659</c:v>
                </c:pt>
                <c:pt idx="54">
                  <c:v>57.9992946984836</c:v>
                </c:pt>
                <c:pt idx="55">
                  <c:v>58.34724344657339</c:v>
                </c:pt>
                <c:pt idx="56">
                  <c:v>58.7410367932291</c:v>
                </c:pt>
                <c:pt idx="57">
                  <c:v>59.0960385564829</c:v>
                </c:pt>
                <c:pt idx="58">
                  <c:v>59.4580933349007</c:v>
                </c:pt>
                <c:pt idx="59">
                  <c:v>59.8283766310098</c:v>
                </c:pt>
                <c:pt idx="60">
                  <c:v>60.1833783942635</c:v>
                </c:pt>
                <c:pt idx="61">
                  <c:v>60.50076407664244</c:v>
                </c:pt>
                <c:pt idx="62">
                  <c:v>60.7770071705654</c:v>
                </c:pt>
                <c:pt idx="63">
                  <c:v>61.0932173504173</c:v>
                </c:pt>
                <c:pt idx="64">
                  <c:v>61.42118255554221</c:v>
                </c:pt>
                <c:pt idx="65">
                  <c:v>61.7244622075937</c:v>
                </c:pt>
                <c:pt idx="66">
                  <c:v>62.01481133184434</c:v>
                </c:pt>
                <c:pt idx="67">
                  <c:v>62.315739978841</c:v>
                </c:pt>
                <c:pt idx="68">
                  <c:v>62.6766192547314</c:v>
                </c:pt>
                <c:pt idx="69">
                  <c:v>63.0269190078759</c:v>
                </c:pt>
                <c:pt idx="70">
                  <c:v>63.3501822028917</c:v>
                </c:pt>
                <c:pt idx="71">
                  <c:v>63.61467027154109</c:v>
                </c:pt>
                <c:pt idx="72">
                  <c:v>63.8791583401904</c:v>
                </c:pt>
                <c:pt idx="73">
                  <c:v>64.12601387092944</c:v>
                </c:pt>
                <c:pt idx="74">
                  <c:v>64.36816739155944</c:v>
                </c:pt>
                <c:pt idx="75">
                  <c:v>64.61032091218939</c:v>
                </c:pt>
                <c:pt idx="76">
                  <c:v>64.86187845303834</c:v>
                </c:pt>
                <c:pt idx="77">
                  <c:v>65.0911014458681</c:v>
                </c:pt>
                <c:pt idx="78">
                  <c:v>65.3167979311156</c:v>
                </c:pt>
                <c:pt idx="79">
                  <c:v>65.57305748207358</c:v>
                </c:pt>
                <c:pt idx="80">
                  <c:v>65.8246150229223</c:v>
                </c:pt>
                <c:pt idx="81">
                  <c:v>66.08557658398914</c:v>
                </c:pt>
                <c:pt idx="82">
                  <c:v>66.28541201363525</c:v>
                </c:pt>
                <c:pt idx="83">
                  <c:v>66.4758434230634</c:v>
                </c:pt>
                <c:pt idx="84">
                  <c:v>66.69918890325575</c:v>
                </c:pt>
                <c:pt idx="85">
                  <c:v>66.9495709415775</c:v>
                </c:pt>
                <c:pt idx="86">
                  <c:v>67.14823086869625</c:v>
                </c:pt>
                <c:pt idx="87">
                  <c:v>67.3480662983425</c:v>
                </c:pt>
                <c:pt idx="88">
                  <c:v>67.5431997178794</c:v>
                </c:pt>
                <c:pt idx="89">
                  <c:v>67.7536146702715</c:v>
                </c:pt>
                <c:pt idx="90">
                  <c:v>67.9405195721171</c:v>
                </c:pt>
                <c:pt idx="91">
                  <c:v>68.15563653461815</c:v>
                </c:pt>
                <c:pt idx="92">
                  <c:v>68.34254143646349</c:v>
                </c:pt>
                <c:pt idx="93">
                  <c:v>68.5412013635829</c:v>
                </c:pt>
                <c:pt idx="94">
                  <c:v>68.7022452098272</c:v>
                </c:pt>
                <c:pt idx="95">
                  <c:v>68.90090513694608</c:v>
                </c:pt>
                <c:pt idx="96">
                  <c:v>69.0889855413189</c:v>
                </c:pt>
                <c:pt idx="97">
                  <c:v>69.27236393558248</c:v>
                </c:pt>
                <c:pt idx="98">
                  <c:v>69.45339132479094</c:v>
                </c:pt>
                <c:pt idx="99">
                  <c:v>69.61678617608948</c:v>
                </c:pt>
                <c:pt idx="100">
                  <c:v>69.79193605266251</c:v>
                </c:pt>
                <c:pt idx="101">
                  <c:v>69.95650640648844</c:v>
                </c:pt>
                <c:pt idx="102">
                  <c:v>70.13048078053365</c:v>
                </c:pt>
                <c:pt idx="103">
                  <c:v>70.2985776419419</c:v>
                </c:pt>
                <c:pt idx="104">
                  <c:v>70.4490419654402</c:v>
                </c:pt>
                <c:pt idx="105">
                  <c:v>70.5912777712472</c:v>
                </c:pt>
                <c:pt idx="106">
                  <c:v>70.7405665922182</c:v>
                </c:pt>
                <c:pt idx="107">
                  <c:v>70.92041847889971</c:v>
                </c:pt>
                <c:pt idx="108">
                  <c:v>71.04737275185104</c:v>
                </c:pt>
                <c:pt idx="109">
                  <c:v>71.1578699894205</c:v>
                </c:pt>
                <c:pt idx="110">
                  <c:v>71.30950981544611</c:v>
                </c:pt>
                <c:pt idx="111">
                  <c:v>71.46585165158098</c:v>
                </c:pt>
                <c:pt idx="112">
                  <c:v>71.60808745738761</c:v>
                </c:pt>
                <c:pt idx="113">
                  <c:v>71.7420947455037</c:v>
                </c:pt>
                <c:pt idx="114">
                  <c:v>71.89138356647445</c:v>
                </c:pt>
                <c:pt idx="115">
                  <c:v>72.013635829317</c:v>
                </c:pt>
                <c:pt idx="116">
                  <c:v>72.1511696250147</c:v>
                </c:pt>
                <c:pt idx="117">
                  <c:v>72.30398495356761</c:v>
                </c:pt>
                <c:pt idx="118">
                  <c:v>72.4391677442106</c:v>
                </c:pt>
                <c:pt idx="119">
                  <c:v>72.57670153990794</c:v>
                </c:pt>
                <c:pt idx="120">
                  <c:v>72.6942517926414</c:v>
                </c:pt>
                <c:pt idx="121">
                  <c:v>72.8188550605384</c:v>
                </c:pt>
                <c:pt idx="122">
                  <c:v>72.9222992829435</c:v>
                </c:pt>
                <c:pt idx="123">
                  <c:v>73.03867403314921</c:v>
                </c:pt>
                <c:pt idx="124">
                  <c:v>73.1515222757729</c:v>
                </c:pt>
                <c:pt idx="125">
                  <c:v>73.2490889855413</c:v>
                </c:pt>
                <c:pt idx="126">
                  <c:v>73.37369225343778</c:v>
                </c:pt>
                <c:pt idx="127">
                  <c:v>73.4806629834254</c:v>
                </c:pt>
                <c:pt idx="128">
                  <c:v>73.58880921593978</c:v>
                </c:pt>
                <c:pt idx="129">
                  <c:v>73.7051839661455</c:v>
                </c:pt>
                <c:pt idx="130">
                  <c:v>73.8074526860233</c:v>
                </c:pt>
                <c:pt idx="131">
                  <c:v>73.90384389326438</c:v>
                </c:pt>
                <c:pt idx="132">
                  <c:v>74.0178676384154</c:v>
                </c:pt>
                <c:pt idx="133">
                  <c:v>74.124838368402</c:v>
                </c:pt>
                <c:pt idx="134">
                  <c:v>74.2329846009169</c:v>
                </c:pt>
                <c:pt idx="135">
                  <c:v>74.3446573410133</c:v>
                </c:pt>
                <c:pt idx="136">
                  <c:v>74.4210650052898</c:v>
                </c:pt>
                <c:pt idx="137">
                  <c:v>74.50687668978485</c:v>
                </c:pt>
                <c:pt idx="138">
                  <c:v>74.5915128717527</c:v>
                </c:pt>
                <c:pt idx="139">
                  <c:v>74.7125896320677</c:v>
                </c:pt>
                <c:pt idx="140">
                  <c:v>74.8019278241448</c:v>
                </c:pt>
                <c:pt idx="141">
                  <c:v>74.8936170212766</c:v>
                </c:pt>
                <c:pt idx="142">
                  <c:v>75.00058775126368</c:v>
                </c:pt>
                <c:pt idx="143">
                  <c:v>75.10050546608655</c:v>
                </c:pt>
                <c:pt idx="144">
                  <c:v>75.1816151404726</c:v>
                </c:pt>
                <c:pt idx="145">
                  <c:v>75.28623486540488</c:v>
                </c:pt>
                <c:pt idx="146">
                  <c:v>75.37557305748118</c:v>
                </c:pt>
                <c:pt idx="147">
                  <c:v>75.4531562242859</c:v>
                </c:pt>
                <c:pt idx="148">
                  <c:v>75.5660044669096</c:v>
                </c:pt>
                <c:pt idx="149">
                  <c:v>75.68120371458798</c:v>
                </c:pt>
                <c:pt idx="150">
                  <c:v>75.7834724344652</c:v>
                </c:pt>
                <c:pt idx="151">
                  <c:v>75.87398612907018</c:v>
                </c:pt>
                <c:pt idx="152">
                  <c:v>75.9680263312566</c:v>
                </c:pt>
                <c:pt idx="153">
                  <c:v>76.0409074879511</c:v>
                </c:pt>
                <c:pt idx="154">
                  <c:v>76.1161396497002</c:v>
                </c:pt>
                <c:pt idx="155">
                  <c:v>76.20077583166764</c:v>
                </c:pt>
                <c:pt idx="156">
                  <c:v>76.28071000352604</c:v>
                </c:pt>
                <c:pt idx="157">
                  <c:v>76.36769719054898</c:v>
                </c:pt>
                <c:pt idx="158">
                  <c:v>76.4629128952627</c:v>
                </c:pt>
                <c:pt idx="159">
                  <c:v>76.5475490772305</c:v>
                </c:pt>
                <c:pt idx="160">
                  <c:v>76.62865875161594</c:v>
                </c:pt>
                <c:pt idx="161">
                  <c:v>76.7015399083108</c:v>
                </c:pt>
                <c:pt idx="162">
                  <c:v>76.7814740801693</c:v>
                </c:pt>
                <c:pt idx="163">
                  <c:v>76.85435523686343</c:v>
                </c:pt>
                <c:pt idx="164">
                  <c:v>76.9319384036676</c:v>
                </c:pt>
                <c:pt idx="165">
                  <c:v>77.0001175502527</c:v>
                </c:pt>
                <c:pt idx="166">
                  <c:v>77.07534971200113</c:v>
                </c:pt>
                <c:pt idx="167">
                  <c:v>77.13059833078569</c:v>
                </c:pt>
                <c:pt idx="168">
                  <c:v>77.2011284824262</c:v>
                </c:pt>
                <c:pt idx="169">
                  <c:v>77.27988715175678</c:v>
                </c:pt>
                <c:pt idx="170">
                  <c:v>77.35159280592414</c:v>
                </c:pt>
                <c:pt idx="171">
                  <c:v>77.4338779828377</c:v>
                </c:pt>
                <c:pt idx="172">
                  <c:v>77.5114611496415</c:v>
                </c:pt>
                <c:pt idx="173">
                  <c:v>77.6007993417186</c:v>
                </c:pt>
                <c:pt idx="174">
                  <c:v>77.684260021159</c:v>
                </c:pt>
                <c:pt idx="175">
                  <c:v>77.7583166803809</c:v>
                </c:pt>
                <c:pt idx="176">
                  <c:v>77.844128364876</c:v>
                </c:pt>
                <c:pt idx="177">
                  <c:v>77.92288703420708</c:v>
                </c:pt>
                <c:pt idx="178">
                  <c:v>77.9910661807923</c:v>
                </c:pt>
                <c:pt idx="179">
                  <c:v>78.08980839308745</c:v>
                </c:pt>
                <c:pt idx="180">
                  <c:v>78.15681203714554</c:v>
                </c:pt>
                <c:pt idx="181">
                  <c:v>78.21088515340274</c:v>
                </c:pt>
                <c:pt idx="182">
                  <c:v>78.2673092747149</c:v>
                </c:pt>
                <c:pt idx="183">
                  <c:v>78.3249088985534</c:v>
                </c:pt>
                <c:pt idx="184">
                  <c:v>78.39073704008399</c:v>
                </c:pt>
                <c:pt idx="185">
                  <c:v>78.4436346538145</c:v>
                </c:pt>
                <c:pt idx="186">
                  <c:v>78.4977077700717</c:v>
                </c:pt>
                <c:pt idx="187">
                  <c:v>78.55295638885615</c:v>
                </c:pt>
                <c:pt idx="188">
                  <c:v>78.6176090278594</c:v>
                </c:pt>
                <c:pt idx="189">
                  <c:v>78.67285764664332</c:v>
                </c:pt>
                <c:pt idx="190">
                  <c:v>78.7163512401552</c:v>
                </c:pt>
                <c:pt idx="191">
                  <c:v>78.7645468437757</c:v>
                </c:pt>
                <c:pt idx="192">
                  <c:v>78.8174444575056</c:v>
                </c:pt>
                <c:pt idx="193">
                  <c:v>78.8762195838721</c:v>
                </c:pt>
                <c:pt idx="194">
                  <c:v>78.929117197602</c:v>
                </c:pt>
                <c:pt idx="195">
                  <c:v>79.0114023745151</c:v>
                </c:pt>
                <c:pt idx="196">
                  <c:v>79.07840601857235</c:v>
                </c:pt>
                <c:pt idx="197">
                  <c:v>79.1418831550488</c:v>
                </c:pt>
                <c:pt idx="198">
                  <c:v>79.2276948395439</c:v>
                </c:pt>
                <c:pt idx="199">
                  <c:v>79.2923474785471</c:v>
                </c:pt>
                <c:pt idx="200">
                  <c:v>79.3652286352416</c:v>
                </c:pt>
                <c:pt idx="201">
                  <c:v>79.42047725402574</c:v>
                </c:pt>
                <c:pt idx="202">
                  <c:v>79.4992359233572</c:v>
                </c:pt>
                <c:pt idx="203">
                  <c:v>79.5697660749971</c:v>
                </c:pt>
                <c:pt idx="204">
                  <c:v>79.6273656988362</c:v>
                </c:pt>
                <c:pt idx="205">
                  <c:v>79.6908428353121</c:v>
                </c:pt>
                <c:pt idx="206">
                  <c:v>79.7413894439873</c:v>
                </c:pt>
                <c:pt idx="207">
                  <c:v>79.7895850476078</c:v>
                </c:pt>
                <c:pt idx="208">
                  <c:v>79.8471846714471</c:v>
                </c:pt>
                <c:pt idx="209">
                  <c:v>79.88480075232121</c:v>
                </c:pt>
                <c:pt idx="210">
                  <c:v>79.93769836605151</c:v>
                </c:pt>
                <c:pt idx="211">
                  <c:v>79.9988244974727</c:v>
                </c:pt>
                <c:pt idx="212">
                  <c:v>80.03879158340129</c:v>
                </c:pt>
                <c:pt idx="213">
                  <c:v>80.09404020218641</c:v>
                </c:pt>
                <c:pt idx="214">
                  <c:v>80.131656283061</c:v>
                </c:pt>
                <c:pt idx="215">
                  <c:v>80.1716233689902</c:v>
                </c:pt>
                <c:pt idx="216">
                  <c:v>80.2162924650288</c:v>
                </c:pt>
                <c:pt idx="217">
                  <c:v>80.2656635711767</c:v>
                </c:pt>
                <c:pt idx="218">
                  <c:v>80.30327965205115</c:v>
                </c:pt>
                <c:pt idx="219">
                  <c:v>80.34089573292565</c:v>
                </c:pt>
                <c:pt idx="220">
                  <c:v>80.38086281885433</c:v>
                </c:pt>
                <c:pt idx="221">
                  <c:v>80.4278829199483</c:v>
                </c:pt>
                <c:pt idx="222">
                  <c:v>80.47607852356816</c:v>
                </c:pt>
                <c:pt idx="223">
                  <c:v>80.5078170918067</c:v>
                </c:pt>
                <c:pt idx="224">
                  <c:v>80.5430821676262</c:v>
                </c:pt>
                <c:pt idx="225">
                  <c:v>80.5865757611379</c:v>
                </c:pt>
                <c:pt idx="226">
                  <c:v>80.62301633948432</c:v>
                </c:pt>
                <c:pt idx="227">
                  <c:v>80.6712119431057</c:v>
                </c:pt>
                <c:pt idx="228">
                  <c:v>80.70882802398015</c:v>
                </c:pt>
                <c:pt idx="229">
                  <c:v>80.75937463265504</c:v>
                </c:pt>
                <c:pt idx="230">
                  <c:v>80.7840601857294</c:v>
                </c:pt>
                <c:pt idx="231">
                  <c:v>80.81227224638531</c:v>
                </c:pt>
                <c:pt idx="232">
                  <c:v>80.87104737275095</c:v>
                </c:pt>
                <c:pt idx="233">
                  <c:v>80.9016104384624</c:v>
                </c:pt>
                <c:pt idx="234">
                  <c:v>80.93687551428241</c:v>
                </c:pt>
                <c:pt idx="235">
                  <c:v>80.9697895850476</c:v>
                </c:pt>
                <c:pt idx="236">
                  <c:v>81.0027036558129</c:v>
                </c:pt>
                <c:pt idx="237">
                  <c:v>81.02974021394105</c:v>
                </c:pt>
                <c:pt idx="238">
                  <c:v>81.067356294816</c:v>
                </c:pt>
                <c:pt idx="239">
                  <c:v>81.10027036558091</c:v>
                </c:pt>
                <c:pt idx="240">
                  <c:v>81.1343599388739</c:v>
                </c:pt>
                <c:pt idx="241">
                  <c:v>81.17197601974804</c:v>
                </c:pt>
                <c:pt idx="242">
                  <c:v>81.2119431056777</c:v>
                </c:pt>
                <c:pt idx="243">
                  <c:v>81.23427765369691</c:v>
                </c:pt>
                <c:pt idx="244">
                  <c:v>81.2636652168802</c:v>
                </c:pt>
                <c:pt idx="245">
                  <c:v>81.2930527800635</c:v>
                </c:pt>
                <c:pt idx="246">
                  <c:v>81.31773833313704</c:v>
                </c:pt>
                <c:pt idx="247">
                  <c:v>81.35417891148393</c:v>
                </c:pt>
                <c:pt idx="248">
                  <c:v>81.3882684847772</c:v>
                </c:pt>
                <c:pt idx="249">
                  <c:v>81.4164805454332</c:v>
                </c:pt>
                <c:pt idx="250">
                  <c:v>81.45292112378004</c:v>
                </c:pt>
                <c:pt idx="251">
                  <c:v>81.47760667685441</c:v>
                </c:pt>
                <c:pt idx="252">
                  <c:v>81.5246267779476</c:v>
                </c:pt>
                <c:pt idx="253">
                  <c:v>81.56929587398611</c:v>
                </c:pt>
                <c:pt idx="254">
                  <c:v>81.5986834371694</c:v>
                </c:pt>
                <c:pt idx="255">
                  <c:v>81.63865052309858</c:v>
                </c:pt>
                <c:pt idx="256">
                  <c:v>81.67038909133645</c:v>
                </c:pt>
                <c:pt idx="257">
                  <c:v>81.6974256494651</c:v>
                </c:pt>
                <c:pt idx="258">
                  <c:v>81.73739273539438</c:v>
                </c:pt>
                <c:pt idx="259">
                  <c:v>81.76913130363231</c:v>
                </c:pt>
                <c:pt idx="260">
                  <c:v>81.8043963794517</c:v>
                </c:pt>
                <c:pt idx="261">
                  <c:v>81.8326084401081</c:v>
                </c:pt>
                <c:pt idx="262">
                  <c:v>81.8643470083461</c:v>
                </c:pt>
                <c:pt idx="263">
                  <c:v>81.8960855765833</c:v>
                </c:pt>
                <c:pt idx="264">
                  <c:v>81.9325261549312</c:v>
                </c:pt>
                <c:pt idx="265">
                  <c:v>81.9560362054778</c:v>
                </c:pt>
                <c:pt idx="266">
                  <c:v>81.97954625602385</c:v>
                </c:pt>
                <c:pt idx="267">
                  <c:v>81.9995297989891</c:v>
                </c:pt>
                <c:pt idx="268">
                  <c:v>82.0218643470083</c:v>
                </c:pt>
                <c:pt idx="269">
                  <c:v>82.05007640766375</c:v>
                </c:pt>
                <c:pt idx="270">
                  <c:v>82.0818149759022</c:v>
                </c:pt>
                <c:pt idx="271">
                  <c:v>82.12883507699462</c:v>
                </c:pt>
                <c:pt idx="272">
                  <c:v>82.15939814270529</c:v>
                </c:pt>
                <c:pt idx="273">
                  <c:v>82.2005407311626</c:v>
                </c:pt>
                <c:pt idx="274">
                  <c:v>82.2322792994005</c:v>
                </c:pt>
                <c:pt idx="275">
                  <c:v>82.2687198777477</c:v>
                </c:pt>
                <c:pt idx="276">
                  <c:v>82.28987892323934</c:v>
                </c:pt>
                <c:pt idx="277">
                  <c:v>82.3169154813683</c:v>
                </c:pt>
                <c:pt idx="278">
                  <c:v>82.3404255319149</c:v>
                </c:pt>
                <c:pt idx="279">
                  <c:v>82.3651110849888</c:v>
                </c:pt>
                <c:pt idx="280">
                  <c:v>82.39802515575374</c:v>
                </c:pt>
                <c:pt idx="281">
                  <c:v>82.4203597037734</c:v>
                </c:pt>
                <c:pt idx="282">
                  <c:v>82.4379922416833</c:v>
                </c:pt>
                <c:pt idx="283">
                  <c:v>82.46150229222988</c:v>
                </c:pt>
                <c:pt idx="284">
                  <c:v>82.48031033266705</c:v>
                </c:pt>
                <c:pt idx="285">
                  <c:v>82.4979428705772</c:v>
                </c:pt>
                <c:pt idx="286">
                  <c:v>82.5261549312331</c:v>
                </c:pt>
                <c:pt idx="287">
                  <c:v>82.55201598683441</c:v>
                </c:pt>
                <c:pt idx="288">
                  <c:v>82.5837545550723</c:v>
                </c:pt>
                <c:pt idx="289">
                  <c:v>82.6072646056189</c:v>
                </c:pt>
                <c:pt idx="290">
                  <c:v>82.64017867638381</c:v>
                </c:pt>
                <c:pt idx="291">
                  <c:v>82.65898671682052</c:v>
                </c:pt>
                <c:pt idx="292">
                  <c:v>82.6813212648407</c:v>
                </c:pt>
                <c:pt idx="293">
                  <c:v>82.70248031033265</c:v>
                </c:pt>
                <c:pt idx="294">
                  <c:v>82.72599036087928</c:v>
                </c:pt>
                <c:pt idx="295">
                  <c:v>82.7471494063712</c:v>
                </c:pt>
                <c:pt idx="296">
                  <c:v>82.76830845186321</c:v>
                </c:pt>
                <c:pt idx="297">
                  <c:v>82.80122252262838</c:v>
                </c:pt>
                <c:pt idx="298">
                  <c:v>82.82825908075698</c:v>
                </c:pt>
                <c:pt idx="299">
                  <c:v>82.84824262372155</c:v>
                </c:pt>
                <c:pt idx="300">
                  <c:v>82.86822616668594</c:v>
                </c:pt>
                <c:pt idx="301">
                  <c:v>82.8905607147055</c:v>
                </c:pt>
                <c:pt idx="302">
                  <c:v>82.9175972728341</c:v>
                </c:pt>
                <c:pt idx="303">
                  <c:v>82.9352298107441</c:v>
                </c:pt>
                <c:pt idx="304">
                  <c:v>82.95286234865364</c:v>
                </c:pt>
                <c:pt idx="305">
                  <c:v>82.977547901728</c:v>
                </c:pt>
                <c:pt idx="306">
                  <c:v>82.9987069472199</c:v>
                </c:pt>
                <c:pt idx="307">
                  <c:v>83.0198659927119</c:v>
                </c:pt>
                <c:pt idx="308">
                  <c:v>83.0469025508405</c:v>
                </c:pt>
                <c:pt idx="309">
                  <c:v>83.0680615963324</c:v>
                </c:pt>
                <c:pt idx="310">
                  <c:v>83.0833431291877</c:v>
                </c:pt>
                <c:pt idx="311">
                  <c:v>83.105677677207</c:v>
                </c:pt>
                <c:pt idx="312">
                  <c:v>83.1209592100623</c:v>
                </c:pt>
                <c:pt idx="313">
                  <c:v>83.1374162454449</c:v>
                </c:pt>
                <c:pt idx="314">
                  <c:v>83.15504878335423</c:v>
                </c:pt>
                <c:pt idx="315">
                  <c:v>83.17503232631879</c:v>
                </c:pt>
                <c:pt idx="316">
                  <c:v>83.2044198895028</c:v>
                </c:pt>
                <c:pt idx="317">
                  <c:v>83.2232279299401</c:v>
                </c:pt>
                <c:pt idx="318">
                  <c:v>83.2455624779593</c:v>
                </c:pt>
                <c:pt idx="319">
                  <c:v>83.2573175032326</c:v>
                </c:pt>
                <c:pt idx="320">
                  <c:v>83.2737745386149</c:v>
                </c:pt>
                <c:pt idx="321">
                  <c:v>83.2878805689432</c:v>
                </c:pt>
                <c:pt idx="322">
                  <c:v>83.30316210179851</c:v>
                </c:pt>
                <c:pt idx="323">
                  <c:v>83.3266721523445</c:v>
                </c:pt>
                <c:pt idx="324">
                  <c:v>83.3431291877278</c:v>
                </c:pt>
                <c:pt idx="325">
                  <c:v>83.35841072058268</c:v>
                </c:pt>
                <c:pt idx="326">
                  <c:v>83.37604325849264</c:v>
                </c:pt>
                <c:pt idx="327">
                  <c:v>83.3925002938756</c:v>
                </c:pt>
                <c:pt idx="328">
                  <c:v>83.4183613494769</c:v>
                </c:pt>
                <c:pt idx="329">
                  <c:v>83.43834489244095</c:v>
                </c:pt>
                <c:pt idx="330">
                  <c:v>83.45009991771478</c:v>
                </c:pt>
                <c:pt idx="331">
                  <c:v>83.4712589632068</c:v>
                </c:pt>
                <c:pt idx="332">
                  <c:v>83.4888915011167</c:v>
                </c:pt>
                <c:pt idx="333">
                  <c:v>83.511226049136</c:v>
                </c:pt>
                <c:pt idx="334">
                  <c:v>83.53591160220988</c:v>
                </c:pt>
                <c:pt idx="335">
                  <c:v>83.5523686375921</c:v>
                </c:pt>
                <c:pt idx="336">
                  <c:v>83.5676501704479</c:v>
                </c:pt>
                <c:pt idx="337">
                  <c:v>83.5946867285765</c:v>
                </c:pt>
                <c:pt idx="338">
                  <c:v>83.6111437639591</c:v>
                </c:pt>
                <c:pt idx="339">
                  <c:v>83.67932291054363</c:v>
                </c:pt>
                <c:pt idx="340">
                  <c:v>83.7040084636182</c:v>
                </c:pt>
                <c:pt idx="341">
                  <c:v>83.7251675091102</c:v>
                </c:pt>
                <c:pt idx="342">
                  <c:v>83.7498530621841</c:v>
                </c:pt>
                <c:pt idx="343">
                  <c:v>83.7651345950394</c:v>
                </c:pt>
                <c:pt idx="344">
                  <c:v>83.78394263547671</c:v>
                </c:pt>
                <c:pt idx="345">
                  <c:v>83.799224168332</c:v>
                </c:pt>
                <c:pt idx="346">
                  <c:v>83.81803220876884</c:v>
                </c:pt>
                <c:pt idx="347">
                  <c:v>83.83919125426118</c:v>
                </c:pt>
                <c:pt idx="348">
                  <c:v>83.8568237921712</c:v>
                </c:pt>
                <c:pt idx="349">
                  <c:v>83.87210532502613</c:v>
                </c:pt>
                <c:pt idx="350">
                  <c:v>83.9003173856824</c:v>
                </c:pt>
                <c:pt idx="351">
                  <c:v>83.92030092864698</c:v>
                </c:pt>
                <c:pt idx="352">
                  <c:v>83.934406958975</c:v>
                </c:pt>
                <c:pt idx="353">
                  <c:v>83.9473374867756</c:v>
                </c:pt>
                <c:pt idx="354">
                  <c:v>83.9661455272129</c:v>
                </c:pt>
                <c:pt idx="355">
                  <c:v>83.9943575878688</c:v>
                </c:pt>
                <c:pt idx="356">
                  <c:v>84.0155166333608</c:v>
                </c:pt>
                <c:pt idx="357">
                  <c:v>84.0319736687434</c:v>
                </c:pt>
                <c:pt idx="358">
                  <c:v>84.05313271423528</c:v>
                </c:pt>
                <c:pt idx="359">
                  <c:v>84.07664276478145</c:v>
                </c:pt>
                <c:pt idx="360">
                  <c:v>84.0883977900549</c:v>
                </c:pt>
                <c:pt idx="361">
                  <c:v>84.10132831785529</c:v>
                </c:pt>
                <c:pt idx="362">
                  <c:v>84.11308334312918</c:v>
                </c:pt>
                <c:pt idx="363">
                  <c:v>84.1365933936758</c:v>
                </c:pt>
                <c:pt idx="364">
                  <c:v>84.15775243916768</c:v>
                </c:pt>
                <c:pt idx="365">
                  <c:v>84.17538497707734</c:v>
                </c:pt>
                <c:pt idx="366">
                  <c:v>84.190666509933</c:v>
                </c:pt>
                <c:pt idx="367">
                  <c:v>84.20359703773345</c:v>
                </c:pt>
                <c:pt idx="368">
                  <c:v>84.2235805806983</c:v>
                </c:pt>
                <c:pt idx="369">
                  <c:v>84.2412131186082</c:v>
                </c:pt>
                <c:pt idx="370">
                  <c:v>84.2635476666275</c:v>
                </c:pt>
                <c:pt idx="371">
                  <c:v>84.2776536969554</c:v>
                </c:pt>
                <c:pt idx="372">
                  <c:v>84.30351475255625</c:v>
                </c:pt>
                <c:pt idx="373">
                  <c:v>84.3270248031033</c:v>
                </c:pt>
                <c:pt idx="374">
                  <c:v>84.33877982837645</c:v>
                </c:pt>
                <c:pt idx="375">
                  <c:v>84.36816739155944</c:v>
                </c:pt>
                <c:pt idx="376">
                  <c:v>84.38344892441521</c:v>
                </c:pt>
                <c:pt idx="377">
                  <c:v>84.3975549547431</c:v>
                </c:pt>
                <c:pt idx="378">
                  <c:v>84.4128364875985</c:v>
                </c:pt>
                <c:pt idx="379">
                  <c:v>84.43282003056308</c:v>
                </c:pt>
                <c:pt idx="380">
                  <c:v>84.45515457858238</c:v>
                </c:pt>
                <c:pt idx="381">
                  <c:v>84.471611613965</c:v>
                </c:pt>
                <c:pt idx="382">
                  <c:v>84.4892441518749</c:v>
                </c:pt>
                <c:pt idx="383">
                  <c:v>84.50570118725724</c:v>
                </c:pt>
                <c:pt idx="384">
                  <c:v>84.51980721758508</c:v>
                </c:pt>
                <c:pt idx="385">
                  <c:v>84.5315622428588</c:v>
                </c:pt>
                <c:pt idx="386">
                  <c:v>84.5491947807688</c:v>
                </c:pt>
                <c:pt idx="387">
                  <c:v>84.56330081109631</c:v>
                </c:pt>
                <c:pt idx="388">
                  <c:v>84.5750558363695</c:v>
                </c:pt>
                <c:pt idx="389">
                  <c:v>84.5868108616434</c:v>
                </c:pt>
                <c:pt idx="390">
                  <c:v>84.6079699071353</c:v>
                </c:pt>
                <c:pt idx="391">
                  <c:v>84.6185494298813</c:v>
                </c:pt>
                <c:pt idx="392">
                  <c:v>84.6291289526269</c:v>
                </c:pt>
                <c:pt idx="393">
                  <c:v>84.65734101328256</c:v>
                </c:pt>
                <c:pt idx="394">
                  <c:v>84.67497355119308</c:v>
                </c:pt>
                <c:pt idx="395">
                  <c:v>84.6902550840484</c:v>
                </c:pt>
                <c:pt idx="396">
                  <c:v>84.7090631244857</c:v>
                </c:pt>
                <c:pt idx="397">
                  <c:v>84.7255201598683</c:v>
                </c:pt>
                <c:pt idx="398">
                  <c:v>84.7443282003056</c:v>
                </c:pt>
                <c:pt idx="399">
                  <c:v>84.7643117432703</c:v>
                </c:pt>
                <c:pt idx="400">
                  <c:v>84.77841777359768</c:v>
                </c:pt>
                <c:pt idx="401">
                  <c:v>84.7913483013989</c:v>
                </c:pt>
                <c:pt idx="402">
                  <c:v>84.8101563418361</c:v>
                </c:pt>
                <c:pt idx="403">
                  <c:v>84.8313153873281</c:v>
                </c:pt>
                <c:pt idx="404">
                  <c:v>84.84542141765574</c:v>
                </c:pt>
                <c:pt idx="405">
                  <c:v>84.85835194545609</c:v>
                </c:pt>
                <c:pt idx="406">
                  <c:v>84.87010697073001</c:v>
                </c:pt>
                <c:pt idx="407">
                  <c:v>84.88186199600328</c:v>
                </c:pt>
                <c:pt idx="408">
                  <c:v>84.8994945339132</c:v>
                </c:pt>
                <c:pt idx="409">
                  <c:v>84.9206535794052</c:v>
                </c:pt>
                <c:pt idx="410">
                  <c:v>84.9324086046785</c:v>
                </c:pt>
                <c:pt idx="411">
                  <c:v>84.9582696602798</c:v>
                </c:pt>
                <c:pt idx="412">
                  <c:v>84.9700246855531</c:v>
                </c:pt>
                <c:pt idx="413">
                  <c:v>84.99353473609968</c:v>
                </c:pt>
                <c:pt idx="414">
                  <c:v>85.00999177148231</c:v>
                </c:pt>
                <c:pt idx="415">
                  <c:v>85.0229222992829</c:v>
                </c:pt>
                <c:pt idx="416">
                  <c:v>85.04173033972015</c:v>
                </c:pt>
                <c:pt idx="417">
                  <c:v>85.05936287762945</c:v>
                </c:pt>
                <c:pt idx="418">
                  <c:v>85.0722934054308</c:v>
                </c:pt>
                <c:pt idx="419">
                  <c:v>85.0911014458681</c:v>
                </c:pt>
                <c:pt idx="420">
                  <c:v>85.10638297872279</c:v>
                </c:pt>
                <c:pt idx="421">
                  <c:v>85.11813800399612</c:v>
                </c:pt>
                <c:pt idx="422">
                  <c:v>85.12989302926998</c:v>
                </c:pt>
                <c:pt idx="423">
                  <c:v>85.1569295873986</c:v>
                </c:pt>
                <c:pt idx="424">
                  <c:v>85.17103561772599</c:v>
                </c:pt>
                <c:pt idx="425">
                  <c:v>85.18396614552718</c:v>
                </c:pt>
                <c:pt idx="426">
                  <c:v>85.2086516986012</c:v>
                </c:pt>
                <c:pt idx="427">
                  <c:v>85.2321617491478</c:v>
                </c:pt>
                <c:pt idx="428">
                  <c:v>85.24391677442108</c:v>
                </c:pt>
                <c:pt idx="429">
                  <c:v>85.261549312331</c:v>
                </c:pt>
                <c:pt idx="430">
                  <c:v>85.2850593628776</c:v>
                </c:pt>
                <c:pt idx="431">
                  <c:v>85.3050429058422</c:v>
                </c:pt>
                <c:pt idx="432">
                  <c:v>85.3262019513342</c:v>
                </c:pt>
                <c:pt idx="433">
                  <c:v>85.3438344892442</c:v>
                </c:pt>
                <c:pt idx="434">
                  <c:v>85.3661690372634</c:v>
                </c:pt>
                <c:pt idx="435">
                  <c:v>85.37674856000879</c:v>
                </c:pt>
                <c:pt idx="436">
                  <c:v>85.39908310802871</c:v>
                </c:pt>
                <c:pt idx="437">
                  <c:v>85.41554014341131</c:v>
                </c:pt>
                <c:pt idx="438">
                  <c:v>85.4308216762666</c:v>
                </c:pt>
                <c:pt idx="439">
                  <c:v>85.45433172681318</c:v>
                </c:pt>
                <c:pt idx="440">
                  <c:v>85.4649112495592</c:v>
                </c:pt>
                <c:pt idx="441">
                  <c:v>85.4837192899965</c:v>
                </c:pt>
                <c:pt idx="442">
                  <c:v>85.49900082285144</c:v>
                </c:pt>
                <c:pt idx="443">
                  <c:v>85.52133537087064</c:v>
                </c:pt>
                <c:pt idx="444">
                  <c:v>85.5366169037264</c:v>
                </c:pt>
                <c:pt idx="445">
                  <c:v>85.5577759492183</c:v>
                </c:pt>
                <c:pt idx="446">
                  <c:v>85.5742329846009</c:v>
                </c:pt>
                <c:pt idx="447">
                  <c:v>85.5906900199835</c:v>
                </c:pt>
                <c:pt idx="448">
                  <c:v>85.6012695427295</c:v>
                </c:pt>
                <c:pt idx="449">
                  <c:v>85.6142000705302</c:v>
                </c:pt>
                <c:pt idx="450">
                  <c:v>85.62595509580341</c:v>
                </c:pt>
                <c:pt idx="451">
                  <c:v>85.63653461854938</c:v>
                </c:pt>
                <c:pt idx="452">
                  <c:v>85.6494651463501</c:v>
                </c:pt>
                <c:pt idx="453">
                  <c:v>85.66709768426</c:v>
                </c:pt>
                <c:pt idx="454">
                  <c:v>85.67885270953269</c:v>
                </c:pt>
                <c:pt idx="455">
                  <c:v>85.6976607499706</c:v>
                </c:pt>
                <c:pt idx="456">
                  <c:v>85.71294228282591</c:v>
                </c:pt>
                <c:pt idx="457">
                  <c:v>85.7305748207359</c:v>
                </c:pt>
                <c:pt idx="458">
                  <c:v>85.7470318561185</c:v>
                </c:pt>
                <c:pt idx="459">
                  <c:v>85.7623133889738</c:v>
                </c:pt>
                <c:pt idx="460">
                  <c:v>85.77524391677404</c:v>
                </c:pt>
                <c:pt idx="461">
                  <c:v>85.7858234395204</c:v>
                </c:pt>
                <c:pt idx="462">
                  <c:v>85.8011049723757</c:v>
                </c:pt>
                <c:pt idx="463">
                  <c:v>85.81873751028495</c:v>
                </c:pt>
                <c:pt idx="464">
                  <c:v>85.83049253555839</c:v>
                </c:pt>
                <c:pt idx="465">
                  <c:v>85.84107205830485</c:v>
                </c:pt>
                <c:pt idx="466">
                  <c:v>85.86458210885104</c:v>
                </c:pt>
                <c:pt idx="467">
                  <c:v>85.8798636417068</c:v>
                </c:pt>
                <c:pt idx="468">
                  <c:v>85.89514517456205</c:v>
                </c:pt>
                <c:pt idx="469">
                  <c:v>85.90807570236278</c:v>
                </c:pt>
                <c:pt idx="470">
                  <c:v>85.9257082402727</c:v>
                </c:pt>
                <c:pt idx="471">
                  <c:v>85.9386387680733</c:v>
                </c:pt>
                <c:pt idx="472">
                  <c:v>85.95627130598328</c:v>
                </c:pt>
                <c:pt idx="473">
                  <c:v>85.97037733631066</c:v>
                </c:pt>
                <c:pt idx="474">
                  <c:v>85.9856588691666</c:v>
                </c:pt>
                <c:pt idx="475">
                  <c:v>85.9974138944399</c:v>
                </c:pt>
                <c:pt idx="476">
                  <c:v>86.0079934171858</c:v>
                </c:pt>
                <c:pt idx="477">
                  <c:v>86.01857293993145</c:v>
                </c:pt>
                <c:pt idx="478">
                  <c:v>86.0291524626778</c:v>
                </c:pt>
                <c:pt idx="479">
                  <c:v>86.0409074879511</c:v>
                </c:pt>
                <c:pt idx="480">
                  <c:v>86.05148701069656</c:v>
                </c:pt>
                <c:pt idx="481">
                  <c:v>86.06441753849768</c:v>
                </c:pt>
                <c:pt idx="482">
                  <c:v>86.0879275890443</c:v>
                </c:pt>
                <c:pt idx="483">
                  <c:v>86.1020336193723</c:v>
                </c:pt>
                <c:pt idx="484">
                  <c:v>86.1149641471729</c:v>
                </c:pt>
                <c:pt idx="485">
                  <c:v>86.13847419771889</c:v>
                </c:pt>
                <c:pt idx="486">
                  <c:v>86.15493123310208</c:v>
                </c:pt>
                <c:pt idx="487">
                  <c:v>86.1772657811214</c:v>
                </c:pt>
                <c:pt idx="488">
                  <c:v>86.1901963089221</c:v>
                </c:pt>
                <c:pt idx="489">
                  <c:v>86.21370635946865</c:v>
                </c:pt>
                <c:pt idx="490">
                  <c:v>86.24309392265188</c:v>
                </c:pt>
                <c:pt idx="491">
                  <c:v>86.3018690490184</c:v>
                </c:pt>
                <c:pt idx="492">
                  <c:v>86.3171505818737</c:v>
                </c:pt>
                <c:pt idx="493">
                  <c:v>86.33008110967403</c:v>
                </c:pt>
                <c:pt idx="494">
                  <c:v>86.3477136475843</c:v>
                </c:pt>
                <c:pt idx="495">
                  <c:v>86.360644175385</c:v>
                </c:pt>
                <c:pt idx="496">
                  <c:v>86.3759257082403</c:v>
                </c:pt>
                <c:pt idx="497">
                  <c:v>86.3947337486776</c:v>
                </c:pt>
                <c:pt idx="498">
                  <c:v>86.4100152815329</c:v>
                </c:pt>
                <c:pt idx="499">
                  <c:v>86.4241213118608</c:v>
                </c:pt>
                <c:pt idx="500">
                  <c:v>86.4476313624074</c:v>
                </c:pt>
                <c:pt idx="501">
                  <c:v>86.46408839779011</c:v>
                </c:pt>
                <c:pt idx="502">
                  <c:v>86.4817209357</c:v>
                </c:pt>
                <c:pt idx="503">
                  <c:v>86.492300458446</c:v>
                </c:pt>
                <c:pt idx="504">
                  <c:v>86.502879981192</c:v>
                </c:pt>
                <c:pt idx="505">
                  <c:v>86.5252145292112</c:v>
                </c:pt>
                <c:pt idx="506">
                  <c:v>86.54284706712095</c:v>
                </c:pt>
                <c:pt idx="507">
                  <c:v>86.555777594921</c:v>
                </c:pt>
                <c:pt idx="508">
                  <c:v>86.56870812272169</c:v>
                </c:pt>
                <c:pt idx="509">
                  <c:v>86.5863406606324</c:v>
                </c:pt>
                <c:pt idx="510">
                  <c:v>86.60279769601439</c:v>
                </c:pt>
                <c:pt idx="511">
                  <c:v>86.62278123897899</c:v>
                </c:pt>
                <c:pt idx="512">
                  <c:v>86.6333607617256</c:v>
                </c:pt>
                <c:pt idx="513">
                  <c:v>86.64864229458051</c:v>
                </c:pt>
                <c:pt idx="514">
                  <c:v>86.66039731985349</c:v>
                </c:pt>
                <c:pt idx="515">
                  <c:v>86.67097684259924</c:v>
                </c:pt>
                <c:pt idx="516">
                  <c:v>86.68508287292738</c:v>
                </c:pt>
                <c:pt idx="517">
                  <c:v>86.7038909133655</c:v>
                </c:pt>
                <c:pt idx="518">
                  <c:v>86.7156459386388</c:v>
                </c:pt>
                <c:pt idx="519">
                  <c:v>86.72857646643885</c:v>
                </c:pt>
                <c:pt idx="520">
                  <c:v>86.74150699424</c:v>
                </c:pt>
                <c:pt idx="521">
                  <c:v>86.75443752204065</c:v>
                </c:pt>
                <c:pt idx="522">
                  <c:v>86.7685435523686</c:v>
                </c:pt>
                <c:pt idx="523">
                  <c:v>86.7838250852239</c:v>
                </c:pt>
                <c:pt idx="524">
                  <c:v>86.8014576231339</c:v>
                </c:pt>
                <c:pt idx="525">
                  <c:v>86.8202656635712</c:v>
                </c:pt>
                <c:pt idx="526">
                  <c:v>86.8308451863171</c:v>
                </c:pt>
                <c:pt idx="527">
                  <c:v>86.8437757141178</c:v>
                </c:pt>
                <c:pt idx="528">
                  <c:v>86.86140825202745</c:v>
                </c:pt>
                <c:pt idx="529">
                  <c:v>86.87433877982785</c:v>
                </c:pt>
                <c:pt idx="530">
                  <c:v>86.88491830257374</c:v>
                </c:pt>
                <c:pt idx="531">
                  <c:v>86.90842835312064</c:v>
                </c:pt>
                <c:pt idx="532">
                  <c:v>86.9248853885036</c:v>
                </c:pt>
                <c:pt idx="533">
                  <c:v>86.93899141883151</c:v>
                </c:pt>
                <c:pt idx="534">
                  <c:v>86.95544845421421</c:v>
                </c:pt>
                <c:pt idx="535">
                  <c:v>86.9660279769601</c:v>
                </c:pt>
                <c:pt idx="536">
                  <c:v>86.9766074997061</c:v>
                </c:pt>
                <c:pt idx="537">
                  <c:v>86.9977665451981</c:v>
                </c:pt>
                <c:pt idx="538">
                  <c:v>87.00952157047141</c:v>
                </c:pt>
                <c:pt idx="539">
                  <c:v>87.0236276007993</c:v>
                </c:pt>
                <c:pt idx="540">
                  <c:v>87.03538262607258</c:v>
                </c:pt>
                <c:pt idx="541">
                  <c:v>87.0541906665099</c:v>
                </c:pt>
                <c:pt idx="542">
                  <c:v>87.0647701892559</c:v>
                </c:pt>
                <c:pt idx="543">
                  <c:v>87.07652521452884</c:v>
                </c:pt>
                <c:pt idx="544">
                  <c:v>87.08945574232978</c:v>
                </c:pt>
                <c:pt idx="545">
                  <c:v>87.1082637827671</c:v>
                </c:pt>
                <c:pt idx="546">
                  <c:v>87.12001880804004</c:v>
                </c:pt>
                <c:pt idx="547">
                  <c:v>87.1341248383684</c:v>
                </c:pt>
                <c:pt idx="548">
                  <c:v>87.14587986364133</c:v>
                </c:pt>
                <c:pt idx="549">
                  <c:v>87.157634888915</c:v>
                </c:pt>
                <c:pt idx="550">
                  <c:v>87.18232044198891</c:v>
                </c:pt>
                <c:pt idx="551">
                  <c:v>87.1976019748442</c:v>
                </c:pt>
                <c:pt idx="552">
                  <c:v>87.21053250264451</c:v>
                </c:pt>
                <c:pt idx="553">
                  <c:v>87.23404255319114</c:v>
                </c:pt>
                <c:pt idx="554">
                  <c:v>87.2446220759375</c:v>
                </c:pt>
                <c:pt idx="555">
                  <c:v>87.2693076290114</c:v>
                </c:pt>
                <c:pt idx="556">
                  <c:v>87.285764664394</c:v>
                </c:pt>
                <c:pt idx="557">
                  <c:v>87.299870694722</c:v>
                </c:pt>
                <c:pt idx="558">
                  <c:v>87.3116257199953</c:v>
                </c:pt>
                <c:pt idx="559">
                  <c:v>87.32220524274128</c:v>
                </c:pt>
                <c:pt idx="560">
                  <c:v>87.33278476548718</c:v>
                </c:pt>
                <c:pt idx="561">
                  <c:v>87.3468907958152</c:v>
                </c:pt>
                <c:pt idx="562">
                  <c:v>87.35982132361578</c:v>
                </c:pt>
                <c:pt idx="563">
                  <c:v>87.37157634888858</c:v>
                </c:pt>
                <c:pt idx="564">
                  <c:v>87.3856823792171</c:v>
                </c:pt>
                <c:pt idx="565">
                  <c:v>87.39743740449038</c:v>
                </c:pt>
                <c:pt idx="566">
                  <c:v>87.4115434348184</c:v>
                </c:pt>
                <c:pt idx="567">
                  <c:v>87.4256494651463</c:v>
                </c:pt>
                <c:pt idx="568">
                  <c:v>87.4374044904197</c:v>
                </c:pt>
                <c:pt idx="569">
                  <c:v>87.45033501821995</c:v>
                </c:pt>
                <c:pt idx="570">
                  <c:v>87.47031856118454</c:v>
                </c:pt>
                <c:pt idx="571">
                  <c:v>87.4856000940402</c:v>
                </c:pt>
                <c:pt idx="572">
                  <c:v>87.50205712942238</c:v>
                </c:pt>
                <c:pt idx="573">
                  <c:v>87.5185141648055</c:v>
                </c:pt>
                <c:pt idx="574">
                  <c:v>87.5326201951334</c:v>
                </c:pt>
                <c:pt idx="575">
                  <c:v>87.5455507229341</c:v>
                </c:pt>
                <c:pt idx="576">
                  <c:v>87.559656753262</c:v>
                </c:pt>
                <c:pt idx="577">
                  <c:v>87.5749382861173</c:v>
                </c:pt>
                <c:pt idx="578">
                  <c:v>87.58551780886305</c:v>
                </c:pt>
                <c:pt idx="579">
                  <c:v>87.59609733160895</c:v>
                </c:pt>
                <c:pt idx="580">
                  <c:v>87.61255436699165</c:v>
                </c:pt>
                <c:pt idx="581">
                  <c:v>87.62430939226518</c:v>
                </c:pt>
                <c:pt idx="582">
                  <c:v>87.6395909251205</c:v>
                </c:pt>
                <c:pt idx="583">
                  <c:v>87.65017044786615</c:v>
                </c:pt>
                <c:pt idx="584">
                  <c:v>87.6631009756671</c:v>
                </c:pt>
                <c:pt idx="585">
                  <c:v>87.6772070059951</c:v>
                </c:pt>
                <c:pt idx="586">
                  <c:v>87.68778652874064</c:v>
                </c:pt>
                <c:pt idx="587">
                  <c:v>87.69954155401425</c:v>
                </c:pt>
                <c:pt idx="588">
                  <c:v>87.7242271070883</c:v>
                </c:pt>
                <c:pt idx="589">
                  <c:v>87.7371576348889</c:v>
                </c:pt>
                <c:pt idx="590">
                  <c:v>87.74773715763426</c:v>
                </c:pt>
                <c:pt idx="591">
                  <c:v>87.7606676854355</c:v>
                </c:pt>
                <c:pt idx="592">
                  <c:v>87.77359821323584</c:v>
                </c:pt>
                <c:pt idx="593">
                  <c:v>87.7841777359821</c:v>
                </c:pt>
                <c:pt idx="594">
                  <c:v>87.7947572587281</c:v>
                </c:pt>
                <c:pt idx="595">
                  <c:v>87.80533678147374</c:v>
                </c:pt>
                <c:pt idx="596">
                  <c:v>87.8170918067474</c:v>
                </c:pt>
                <c:pt idx="597">
                  <c:v>87.82884683201978</c:v>
                </c:pt>
                <c:pt idx="598">
                  <c:v>87.8805689432232</c:v>
                </c:pt>
                <c:pt idx="599">
                  <c:v>87.8911484659692</c:v>
                </c:pt>
                <c:pt idx="600">
                  <c:v>87.9064299988245</c:v>
                </c:pt>
                <c:pt idx="601">
                  <c:v>87.9193605266251</c:v>
                </c:pt>
                <c:pt idx="602">
                  <c:v>87.93229105442578</c:v>
                </c:pt>
                <c:pt idx="603">
                  <c:v>87.9463970847537</c:v>
                </c:pt>
                <c:pt idx="604">
                  <c:v>87.95815211002636</c:v>
                </c:pt>
                <c:pt idx="605">
                  <c:v>87.9699071353003</c:v>
                </c:pt>
                <c:pt idx="606">
                  <c:v>87.9804866580463</c:v>
                </c:pt>
                <c:pt idx="607">
                  <c:v>87.9981191959563</c:v>
                </c:pt>
                <c:pt idx="608">
                  <c:v>88.0122252262842</c:v>
                </c:pt>
                <c:pt idx="609">
                  <c:v>88.02633125661164</c:v>
                </c:pt>
                <c:pt idx="610">
                  <c:v>88.0380862818855</c:v>
                </c:pt>
                <c:pt idx="611">
                  <c:v>88.05101680968608</c:v>
                </c:pt>
                <c:pt idx="612">
                  <c:v>88.06277183495858</c:v>
                </c:pt>
                <c:pt idx="613">
                  <c:v>88.08040437286901</c:v>
                </c:pt>
                <c:pt idx="614">
                  <c:v>88.0909838956154</c:v>
                </c:pt>
                <c:pt idx="615">
                  <c:v>88.1015634183614</c:v>
                </c:pt>
                <c:pt idx="616">
                  <c:v>88.114493946162</c:v>
                </c:pt>
                <c:pt idx="617">
                  <c:v>88.1309509815446</c:v>
                </c:pt>
                <c:pt idx="618">
                  <c:v>88.1438815093452</c:v>
                </c:pt>
                <c:pt idx="619">
                  <c:v>88.15446103209064</c:v>
                </c:pt>
                <c:pt idx="620">
                  <c:v>88.16504055483718</c:v>
                </c:pt>
                <c:pt idx="621">
                  <c:v>88.17679558011048</c:v>
                </c:pt>
                <c:pt idx="622">
                  <c:v>88.1885506053838</c:v>
                </c:pt>
                <c:pt idx="623">
                  <c:v>88.19913012812938</c:v>
                </c:pt>
                <c:pt idx="624">
                  <c:v>88.2097096508758</c:v>
                </c:pt>
                <c:pt idx="625">
                  <c:v>88.22264017867604</c:v>
                </c:pt>
                <c:pt idx="626">
                  <c:v>88.2343952039497</c:v>
                </c:pt>
                <c:pt idx="627">
                  <c:v>88.2449747266957</c:v>
                </c:pt>
                <c:pt idx="628">
                  <c:v>88.256729751969</c:v>
                </c:pt>
                <c:pt idx="629">
                  <c:v>88.27201128482425</c:v>
                </c:pt>
                <c:pt idx="630">
                  <c:v>88.2849418126241</c:v>
                </c:pt>
                <c:pt idx="631">
                  <c:v>88.2955213353709</c:v>
                </c:pt>
                <c:pt idx="632">
                  <c:v>88.30610085811681</c:v>
                </c:pt>
                <c:pt idx="633">
                  <c:v>88.3190313859175</c:v>
                </c:pt>
                <c:pt idx="634">
                  <c:v>88.3319619137181</c:v>
                </c:pt>
                <c:pt idx="635">
                  <c:v>88.34254143646349</c:v>
                </c:pt>
                <c:pt idx="636">
                  <c:v>88.3566474667921</c:v>
                </c:pt>
                <c:pt idx="637">
                  <c:v>88.36957799459265</c:v>
                </c:pt>
                <c:pt idx="638">
                  <c:v>88.391912542612</c:v>
                </c:pt>
                <c:pt idx="639">
                  <c:v>88.4024920653579</c:v>
                </c:pt>
                <c:pt idx="640">
                  <c:v>88.4142470906312</c:v>
                </c:pt>
                <c:pt idx="641">
                  <c:v>88.42835312095895</c:v>
                </c:pt>
                <c:pt idx="642">
                  <c:v>88.4412836487598</c:v>
                </c:pt>
                <c:pt idx="643">
                  <c:v>88.4553896790878</c:v>
                </c:pt>
                <c:pt idx="644">
                  <c:v>88.46832020688838</c:v>
                </c:pt>
                <c:pt idx="645">
                  <c:v>88.48007523216138</c:v>
                </c:pt>
                <c:pt idx="646">
                  <c:v>88.4930057599624</c:v>
                </c:pt>
                <c:pt idx="647">
                  <c:v>88.5035852827084</c:v>
                </c:pt>
                <c:pt idx="648">
                  <c:v>88.5141648054543</c:v>
                </c:pt>
                <c:pt idx="649">
                  <c:v>88.52827083578174</c:v>
                </c:pt>
                <c:pt idx="650">
                  <c:v>88.5400258610556</c:v>
                </c:pt>
                <c:pt idx="651">
                  <c:v>88.5506053838016</c:v>
                </c:pt>
                <c:pt idx="652">
                  <c:v>88.5623604090749</c:v>
                </c:pt>
                <c:pt idx="653">
                  <c:v>88.5741154343482</c:v>
                </c:pt>
                <c:pt idx="654">
                  <c:v>88.5882214646762</c:v>
                </c:pt>
                <c:pt idx="655">
                  <c:v>88.59880098742208</c:v>
                </c:pt>
                <c:pt idx="656">
                  <c:v>88.60938051016765</c:v>
                </c:pt>
                <c:pt idx="657">
                  <c:v>88.61996003291408</c:v>
                </c:pt>
                <c:pt idx="658">
                  <c:v>88.63289056071434</c:v>
                </c:pt>
                <c:pt idx="659">
                  <c:v>88.64347008346034</c:v>
                </c:pt>
                <c:pt idx="660">
                  <c:v>88.6540496062067</c:v>
                </c:pt>
                <c:pt idx="661">
                  <c:v>88.67050664158894</c:v>
                </c:pt>
                <c:pt idx="662">
                  <c:v>88.6822616668626</c:v>
                </c:pt>
                <c:pt idx="663">
                  <c:v>88.6998942047725</c:v>
                </c:pt>
                <c:pt idx="664">
                  <c:v>88.7104737275185</c:v>
                </c:pt>
                <c:pt idx="665">
                  <c:v>88.7210532502645</c:v>
                </c:pt>
                <c:pt idx="666">
                  <c:v>88.7351592805925</c:v>
                </c:pt>
                <c:pt idx="667">
                  <c:v>88.75044081344741</c:v>
                </c:pt>
                <c:pt idx="668">
                  <c:v>88.76219583872074</c:v>
                </c:pt>
                <c:pt idx="669">
                  <c:v>88.7727753614663</c:v>
                </c:pt>
                <c:pt idx="670">
                  <c:v>88.7857058892677</c:v>
                </c:pt>
                <c:pt idx="671">
                  <c:v>88.7998119195956</c:v>
                </c:pt>
                <c:pt idx="672">
                  <c:v>88.8186199600329</c:v>
                </c:pt>
                <c:pt idx="673">
                  <c:v>88.8374280004702</c:v>
                </c:pt>
                <c:pt idx="674">
                  <c:v>88.8480075232162</c:v>
                </c:pt>
                <c:pt idx="675">
                  <c:v>88.8597625484888</c:v>
                </c:pt>
                <c:pt idx="676">
                  <c:v>88.8750440813448</c:v>
                </c:pt>
                <c:pt idx="677">
                  <c:v>88.88679910661774</c:v>
                </c:pt>
                <c:pt idx="678">
                  <c:v>88.90090513694598</c:v>
                </c:pt>
                <c:pt idx="679">
                  <c:v>88.92206418243801</c:v>
                </c:pt>
                <c:pt idx="680">
                  <c:v>88.9338192077113</c:v>
                </c:pt>
                <c:pt idx="681">
                  <c:v>88.9479252380393</c:v>
                </c:pt>
                <c:pt idx="682">
                  <c:v>88.9655577759492</c:v>
                </c:pt>
                <c:pt idx="683">
                  <c:v>88.97613729869521</c:v>
                </c:pt>
                <c:pt idx="684">
                  <c:v>88.98671682144121</c:v>
                </c:pt>
                <c:pt idx="685">
                  <c:v>89.00082285176885</c:v>
                </c:pt>
                <c:pt idx="686">
                  <c:v>89.0114023745151</c:v>
                </c:pt>
                <c:pt idx="687">
                  <c:v>89.02198189726074</c:v>
                </c:pt>
                <c:pt idx="688">
                  <c:v>89.039614435171</c:v>
                </c:pt>
                <c:pt idx="689">
                  <c:v>89.0513694604443</c:v>
                </c:pt>
                <c:pt idx="690">
                  <c:v>89.0666509932996</c:v>
                </c:pt>
                <c:pt idx="691">
                  <c:v>89.07840601857235</c:v>
                </c:pt>
                <c:pt idx="692">
                  <c:v>89.0889855413189</c:v>
                </c:pt>
                <c:pt idx="693">
                  <c:v>89.10661807922888</c:v>
                </c:pt>
                <c:pt idx="694">
                  <c:v>89.11954860702915</c:v>
                </c:pt>
                <c:pt idx="695">
                  <c:v>89.1313036323028</c:v>
                </c:pt>
                <c:pt idx="696">
                  <c:v>89.14305865757611</c:v>
                </c:pt>
                <c:pt idx="697">
                  <c:v>89.1548136828494</c:v>
                </c:pt>
                <c:pt idx="698">
                  <c:v>89.16539320559538</c:v>
                </c:pt>
                <c:pt idx="699">
                  <c:v>89.17832373339564</c:v>
                </c:pt>
                <c:pt idx="700">
                  <c:v>89.1947807687786</c:v>
                </c:pt>
                <c:pt idx="701">
                  <c:v>89.20536029152424</c:v>
                </c:pt>
                <c:pt idx="702">
                  <c:v>89.2182908193253</c:v>
                </c:pt>
                <c:pt idx="703">
                  <c:v>89.2312213471259</c:v>
                </c:pt>
                <c:pt idx="704">
                  <c:v>89.24532737745329</c:v>
                </c:pt>
                <c:pt idx="705">
                  <c:v>89.25590690019978</c:v>
                </c:pt>
                <c:pt idx="706">
                  <c:v>89.27001293052744</c:v>
                </c:pt>
                <c:pt idx="707">
                  <c:v>89.2841189608558</c:v>
                </c:pt>
                <c:pt idx="708">
                  <c:v>89.2946984836017</c:v>
                </c:pt>
                <c:pt idx="709">
                  <c:v>89.30645350887498</c:v>
                </c:pt>
                <c:pt idx="710">
                  <c:v>89.31703303162098</c:v>
                </c:pt>
                <c:pt idx="711">
                  <c:v>89.32761255436698</c:v>
                </c:pt>
                <c:pt idx="712">
                  <c:v>89.33819207711301</c:v>
                </c:pt>
                <c:pt idx="713">
                  <c:v>89.35464911249514</c:v>
                </c:pt>
                <c:pt idx="714">
                  <c:v>89.36640413776853</c:v>
                </c:pt>
                <c:pt idx="715">
                  <c:v>89.37933466556935</c:v>
                </c:pt>
                <c:pt idx="716">
                  <c:v>89.39579170095215</c:v>
                </c:pt>
                <c:pt idx="717">
                  <c:v>89.40637122369795</c:v>
                </c:pt>
                <c:pt idx="718">
                  <c:v>89.4169507464441</c:v>
                </c:pt>
                <c:pt idx="719">
                  <c:v>89.4275302691901</c:v>
                </c:pt>
                <c:pt idx="720">
                  <c:v>89.4392852944634</c:v>
                </c:pt>
                <c:pt idx="721">
                  <c:v>89.4498648172094</c:v>
                </c:pt>
                <c:pt idx="722">
                  <c:v>89.4616198424827</c:v>
                </c:pt>
                <c:pt idx="723">
                  <c:v>89.4721993652286</c:v>
                </c:pt>
                <c:pt idx="724">
                  <c:v>89.4851298930293</c:v>
                </c:pt>
                <c:pt idx="725">
                  <c:v>89.5074644410485</c:v>
                </c:pt>
                <c:pt idx="726">
                  <c:v>89.5180439637945</c:v>
                </c:pt>
                <c:pt idx="727">
                  <c:v>89.5309744915952</c:v>
                </c:pt>
                <c:pt idx="728">
                  <c:v>89.5415540143411</c:v>
                </c:pt>
                <c:pt idx="729">
                  <c:v>89.55448454214178</c:v>
                </c:pt>
                <c:pt idx="730">
                  <c:v>89.57094157752361</c:v>
                </c:pt>
                <c:pt idx="731">
                  <c:v>89.58387210532433</c:v>
                </c:pt>
                <c:pt idx="732">
                  <c:v>89.594451628071</c:v>
                </c:pt>
                <c:pt idx="733">
                  <c:v>89.60738215587099</c:v>
                </c:pt>
                <c:pt idx="734">
                  <c:v>89.6179616786176</c:v>
                </c:pt>
                <c:pt idx="735">
                  <c:v>89.63089220641783</c:v>
                </c:pt>
                <c:pt idx="736">
                  <c:v>89.64147172916418</c:v>
                </c:pt>
                <c:pt idx="737">
                  <c:v>89.65675326201951</c:v>
                </c:pt>
                <c:pt idx="738">
                  <c:v>89.66733278476551</c:v>
                </c:pt>
                <c:pt idx="739">
                  <c:v>89.67908781003801</c:v>
                </c:pt>
                <c:pt idx="740">
                  <c:v>89.68966733278398</c:v>
                </c:pt>
                <c:pt idx="741">
                  <c:v>89.70024685553068</c:v>
                </c:pt>
                <c:pt idx="742">
                  <c:v>89.72023039849535</c:v>
                </c:pt>
                <c:pt idx="743">
                  <c:v>89.7308099212413</c:v>
                </c:pt>
                <c:pt idx="744">
                  <c:v>89.7425649465146</c:v>
                </c:pt>
                <c:pt idx="745">
                  <c:v>89.7531444692606</c:v>
                </c:pt>
                <c:pt idx="746">
                  <c:v>89.7648994945339</c:v>
                </c:pt>
                <c:pt idx="747">
                  <c:v>89.77783002233414</c:v>
                </c:pt>
                <c:pt idx="748">
                  <c:v>89.7895850476079</c:v>
                </c:pt>
                <c:pt idx="749">
                  <c:v>89.8001645703538</c:v>
                </c:pt>
                <c:pt idx="750">
                  <c:v>89.81897261079058</c:v>
                </c:pt>
                <c:pt idx="751">
                  <c:v>89.82955213353632</c:v>
                </c:pt>
                <c:pt idx="752">
                  <c:v>89.8448336663924</c:v>
                </c:pt>
                <c:pt idx="753">
                  <c:v>89.8554131891384</c:v>
                </c:pt>
                <c:pt idx="754">
                  <c:v>89.86834371693858</c:v>
                </c:pt>
                <c:pt idx="755">
                  <c:v>89.87892323968454</c:v>
                </c:pt>
                <c:pt idx="756">
                  <c:v>89.88950276243044</c:v>
                </c:pt>
                <c:pt idx="757">
                  <c:v>89.9047842952862</c:v>
                </c:pt>
                <c:pt idx="758">
                  <c:v>89.91653932055948</c:v>
                </c:pt>
                <c:pt idx="759">
                  <c:v>89.9271188433055</c:v>
                </c:pt>
                <c:pt idx="760">
                  <c:v>89.93769836605151</c:v>
                </c:pt>
                <c:pt idx="761">
                  <c:v>89.9482778887975</c:v>
                </c:pt>
                <c:pt idx="762">
                  <c:v>89.9659104267074</c:v>
                </c:pt>
                <c:pt idx="763">
                  <c:v>89.97648994945338</c:v>
                </c:pt>
                <c:pt idx="764">
                  <c:v>89.9905959797813</c:v>
                </c:pt>
                <c:pt idx="765">
                  <c:v>90.00117550252725</c:v>
                </c:pt>
                <c:pt idx="766">
                  <c:v>90.0164570353826</c:v>
                </c:pt>
                <c:pt idx="767">
                  <c:v>90.02703655812824</c:v>
                </c:pt>
                <c:pt idx="768">
                  <c:v>90.0376160808746</c:v>
                </c:pt>
                <c:pt idx="769">
                  <c:v>90.04937110614785</c:v>
                </c:pt>
                <c:pt idx="770">
                  <c:v>90.0646526390032</c:v>
                </c:pt>
                <c:pt idx="771">
                  <c:v>90.0764076642765</c:v>
                </c:pt>
                <c:pt idx="772">
                  <c:v>90.08933819207635</c:v>
                </c:pt>
                <c:pt idx="773">
                  <c:v>90.1022687198777</c:v>
                </c:pt>
                <c:pt idx="774">
                  <c:v>90.11284824262299</c:v>
                </c:pt>
                <c:pt idx="775">
                  <c:v>90.1234277653697</c:v>
                </c:pt>
                <c:pt idx="776">
                  <c:v>90.1340072881157</c:v>
                </c:pt>
                <c:pt idx="777">
                  <c:v>90.14458681086134</c:v>
                </c:pt>
                <c:pt idx="778">
                  <c:v>90.15516633360724</c:v>
                </c:pt>
                <c:pt idx="779">
                  <c:v>90.16809686140815</c:v>
                </c:pt>
                <c:pt idx="780">
                  <c:v>90.1810273892089</c:v>
                </c:pt>
                <c:pt idx="781">
                  <c:v>90.19160691195491</c:v>
                </c:pt>
                <c:pt idx="782">
                  <c:v>90.2080639473375</c:v>
                </c:pt>
                <c:pt idx="783">
                  <c:v>90.2186434700835</c:v>
                </c:pt>
                <c:pt idx="784">
                  <c:v>90.2433290231574</c:v>
                </c:pt>
                <c:pt idx="785">
                  <c:v>90.2621370635942</c:v>
                </c:pt>
                <c:pt idx="786">
                  <c:v>90.27741859644939</c:v>
                </c:pt>
                <c:pt idx="787">
                  <c:v>90.28799811919598</c:v>
                </c:pt>
                <c:pt idx="788">
                  <c:v>90.2985776419419</c:v>
                </c:pt>
                <c:pt idx="789">
                  <c:v>90.30915716468785</c:v>
                </c:pt>
                <c:pt idx="790">
                  <c:v>90.31973668743385</c:v>
                </c:pt>
                <c:pt idx="791">
                  <c:v>90.33031621017975</c:v>
                </c:pt>
                <c:pt idx="792">
                  <c:v>90.34324673798048</c:v>
                </c:pt>
                <c:pt idx="793">
                  <c:v>90.3644057834724</c:v>
                </c:pt>
                <c:pt idx="794">
                  <c:v>90.37616080874568</c:v>
                </c:pt>
                <c:pt idx="795">
                  <c:v>90.3902668390737</c:v>
                </c:pt>
                <c:pt idx="796">
                  <c:v>90.4008463618197</c:v>
                </c:pt>
                <c:pt idx="797">
                  <c:v>90.4149523921476</c:v>
                </c:pt>
                <c:pt idx="798">
                  <c:v>90.42553191489324</c:v>
                </c:pt>
                <c:pt idx="799">
                  <c:v>90.4361114376396</c:v>
                </c:pt>
                <c:pt idx="800">
                  <c:v>90.4478664629129</c:v>
                </c:pt>
                <c:pt idx="801">
                  <c:v>90.4596214881862</c:v>
                </c:pt>
                <c:pt idx="802">
                  <c:v>90.47607852356816</c:v>
                </c:pt>
                <c:pt idx="803">
                  <c:v>90.4866580463148</c:v>
                </c:pt>
                <c:pt idx="804">
                  <c:v>90.4995885741154</c:v>
                </c:pt>
                <c:pt idx="805">
                  <c:v>90.51016809686141</c:v>
                </c:pt>
                <c:pt idx="806">
                  <c:v>90.52074761960741</c:v>
                </c:pt>
                <c:pt idx="807">
                  <c:v>90.54073116257136</c:v>
                </c:pt>
                <c:pt idx="808">
                  <c:v>90.551310685318</c:v>
                </c:pt>
                <c:pt idx="809">
                  <c:v>90.5618902080639</c:v>
                </c:pt>
                <c:pt idx="810">
                  <c:v>90.57246973080954</c:v>
                </c:pt>
                <c:pt idx="811">
                  <c:v>90.5842247560832</c:v>
                </c:pt>
                <c:pt idx="812">
                  <c:v>90.5948042788292</c:v>
                </c:pt>
                <c:pt idx="813">
                  <c:v>90.60538380157473</c:v>
                </c:pt>
                <c:pt idx="814">
                  <c:v>90.6159633243211</c:v>
                </c:pt>
                <c:pt idx="815">
                  <c:v>90.6265428470665</c:v>
                </c:pt>
                <c:pt idx="816">
                  <c:v>90.63829787234035</c:v>
                </c:pt>
                <c:pt idx="817">
                  <c:v>90.6512284001411</c:v>
                </c:pt>
                <c:pt idx="818">
                  <c:v>90.6641589279417</c:v>
                </c:pt>
                <c:pt idx="819">
                  <c:v>90.67473845068699</c:v>
                </c:pt>
                <c:pt idx="820">
                  <c:v>90.686493475961</c:v>
                </c:pt>
                <c:pt idx="821">
                  <c:v>90.697072998707</c:v>
                </c:pt>
                <c:pt idx="822">
                  <c:v>90.71353003408935</c:v>
                </c:pt>
                <c:pt idx="823">
                  <c:v>90.7241095568356</c:v>
                </c:pt>
                <c:pt idx="824">
                  <c:v>90.7417420947455</c:v>
                </c:pt>
                <c:pt idx="825">
                  <c:v>90.75232161749089</c:v>
                </c:pt>
                <c:pt idx="826">
                  <c:v>90.76407664276481</c:v>
                </c:pt>
                <c:pt idx="827">
                  <c:v>90.77583166803808</c:v>
                </c:pt>
                <c:pt idx="828">
                  <c:v>90.7875866933114</c:v>
                </c:pt>
                <c:pt idx="829">
                  <c:v>90.799341718584</c:v>
                </c:pt>
                <c:pt idx="830">
                  <c:v>90.8193252615493</c:v>
                </c:pt>
                <c:pt idx="831">
                  <c:v>90.8299047842953</c:v>
                </c:pt>
                <c:pt idx="832">
                  <c:v>90.8416598095686</c:v>
                </c:pt>
                <c:pt idx="833">
                  <c:v>90.85223933231424</c:v>
                </c:pt>
                <c:pt idx="834">
                  <c:v>90.86281885506013</c:v>
                </c:pt>
                <c:pt idx="835">
                  <c:v>90.87339837780577</c:v>
                </c:pt>
                <c:pt idx="836">
                  <c:v>90.88867991066128</c:v>
                </c:pt>
                <c:pt idx="837">
                  <c:v>90.9016104384624</c:v>
                </c:pt>
                <c:pt idx="838">
                  <c:v>90.9168919713177</c:v>
                </c:pt>
                <c:pt idx="839">
                  <c:v>90.9274714940637</c:v>
                </c:pt>
                <c:pt idx="840">
                  <c:v>90.939226519337</c:v>
                </c:pt>
                <c:pt idx="841">
                  <c:v>90.9509815446103</c:v>
                </c:pt>
                <c:pt idx="842">
                  <c:v>90.9615610673563</c:v>
                </c:pt>
                <c:pt idx="843">
                  <c:v>90.9721405901023</c:v>
                </c:pt>
                <c:pt idx="844">
                  <c:v>90.9862466204302</c:v>
                </c:pt>
                <c:pt idx="845">
                  <c:v>90.9968261431762</c:v>
                </c:pt>
                <c:pt idx="846">
                  <c:v>91.00858116844913</c:v>
                </c:pt>
                <c:pt idx="847">
                  <c:v>91.02856471141411</c:v>
                </c:pt>
                <c:pt idx="848">
                  <c:v>91.0391442341601</c:v>
                </c:pt>
                <c:pt idx="849">
                  <c:v>91.0520747619607</c:v>
                </c:pt>
                <c:pt idx="850">
                  <c:v>91.0626542847067</c:v>
                </c:pt>
                <c:pt idx="851">
                  <c:v>91.07323380745231</c:v>
                </c:pt>
                <c:pt idx="852">
                  <c:v>91.08381333019868</c:v>
                </c:pt>
                <c:pt idx="853">
                  <c:v>91.09439285294415</c:v>
                </c:pt>
                <c:pt idx="854">
                  <c:v>91.11202539085424</c:v>
                </c:pt>
                <c:pt idx="855">
                  <c:v>91.12495591865515</c:v>
                </c:pt>
                <c:pt idx="856">
                  <c:v>91.13553544140115</c:v>
                </c:pt>
                <c:pt idx="857">
                  <c:v>91.1472904666745</c:v>
                </c:pt>
                <c:pt idx="858">
                  <c:v>91.1578699894205</c:v>
                </c:pt>
                <c:pt idx="859">
                  <c:v>91.16962501469381</c:v>
                </c:pt>
                <c:pt idx="860">
                  <c:v>91.18020453743925</c:v>
                </c:pt>
                <c:pt idx="861">
                  <c:v>91.19078406018571</c:v>
                </c:pt>
                <c:pt idx="862">
                  <c:v>91.2013635829317</c:v>
                </c:pt>
                <c:pt idx="863">
                  <c:v>91.213118608205</c:v>
                </c:pt>
                <c:pt idx="864">
                  <c:v>91.227224638533</c:v>
                </c:pt>
                <c:pt idx="865">
                  <c:v>91.2378041612789</c:v>
                </c:pt>
                <c:pt idx="866">
                  <c:v>91.2483836840249</c:v>
                </c:pt>
                <c:pt idx="867">
                  <c:v>91.2624897143529</c:v>
                </c:pt>
                <c:pt idx="868">
                  <c:v>91.27777124720818</c:v>
                </c:pt>
                <c:pt idx="869">
                  <c:v>91.28835076995411</c:v>
                </c:pt>
                <c:pt idx="870">
                  <c:v>91.29893029270011</c:v>
                </c:pt>
                <c:pt idx="871">
                  <c:v>91.3118608205008</c:v>
                </c:pt>
                <c:pt idx="872">
                  <c:v>91.32244034324634</c:v>
                </c:pt>
                <c:pt idx="873">
                  <c:v>91.33419536852</c:v>
                </c:pt>
                <c:pt idx="874">
                  <c:v>91.344774891266</c:v>
                </c:pt>
                <c:pt idx="875">
                  <c:v>91.355354414012</c:v>
                </c:pt>
                <c:pt idx="876">
                  <c:v>91.36593393675764</c:v>
                </c:pt>
                <c:pt idx="877">
                  <c:v>91.3765134595039</c:v>
                </c:pt>
                <c:pt idx="878">
                  <c:v>91.3870929822499</c:v>
                </c:pt>
                <c:pt idx="879">
                  <c:v>91.3976725049959</c:v>
                </c:pt>
                <c:pt idx="880">
                  <c:v>91.4094275302692</c:v>
                </c:pt>
                <c:pt idx="881">
                  <c:v>91.4200070530152</c:v>
                </c:pt>
                <c:pt idx="882">
                  <c:v>91.4317620782885</c:v>
                </c:pt>
                <c:pt idx="883">
                  <c:v>91.44351710356175</c:v>
                </c:pt>
                <c:pt idx="884">
                  <c:v>91.4540966263077</c:v>
                </c:pt>
                <c:pt idx="885">
                  <c:v>91.4646761490537</c:v>
                </c:pt>
                <c:pt idx="886">
                  <c:v>91.47878217938099</c:v>
                </c:pt>
                <c:pt idx="887">
                  <c:v>91.4893617021277</c:v>
                </c:pt>
                <c:pt idx="888">
                  <c:v>91.501116727401</c:v>
                </c:pt>
                <c:pt idx="889">
                  <c:v>91.5116962501469</c:v>
                </c:pt>
                <c:pt idx="890">
                  <c:v>91.52227577289254</c:v>
                </c:pt>
                <c:pt idx="891">
                  <c:v>91.53520630069345</c:v>
                </c:pt>
                <c:pt idx="892">
                  <c:v>91.54578582343889</c:v>
                </c:pt>
                <c:pt idx="893">
                  <c:v>91.55636534618525</c:v>
                </c:pt>
                <c:pt idx="894">
                  <c:v>91.56812037145878</c:v>
                </c:pt>
                <c:pt idx="895">
                  <c:v>91.57869989420475</c:v>
                </c:pt>
                <c:pt idx="896">
                  <c:v>91.5904549194781</c:v>
                </c:pt>
                <c:pt idx="897">
                  <c:v>91.60220994475138</c:v>
                </c:pt>
                <c:pt idx="898">
                  <c:v>91.61278946749738</c:v>
                </c:pt>
                <c:pt idx="899">
                  <c:v>91.62924650287954</c:v>
                </c:pt>
                <c:pt idx="900">
                  <c:v>91.64335253320785</c:v>
                </c:pt>
                <c:pt idx="901">
                  <c:v>91.65510755848038</c:v>
                </c:pt>
                <c:pt idx="902">
                  <c:v>91.6692135888092</c:v>
                </c:pt>
                <c:pt idx="903">
                  <c:v>91.67979311155428</c:v>
                </c:pt>
                <c:pt idx="904">
                  <c:v>91.69037263430084</c:v>
                </c:pt>
                <c:pt idx="905">
                  <c:v>91.7009521570471</c:v>
                </c:pt>
                <c:pt idx="906">
                  <c:v>91.7115316797931</c:v>
                </c:pt>
                <c:pt idx="907">
                  <c:v>91.72681321264838</c:v>
                </c:pt>
                <c:pt idx="908">
                  <c:v>91.7409192429764</c:v>
                </c:pt>
                <c:pt idx="909">
                  <c:v>91.7526742682497</c:v>
                </c:pt>
                <c:pt idx="910">
                  <c:v>91.7632537909956</c:v>
                </c:pt>
                <c:pt idx="911">
                  <c:v>91.77618431879594</c:v>
                </c:pt>
                <c:pt idx="912">
                  <c:v>91.7867638415423</c:v>
                </c:pt>
                <c:pt idx="913">
                  <c:v>91.7973433642882</c:v>
                </c:pt>
                <c:pt idx="914">
                  <c:v>91.8138003996709</c:v>
                </c:pt>
                <c:pt idx="915">
                  <c:v>91.82437992241643</c:v>
                </c:pt>
                <c:pt idx="916">
                  <c:v>91.8349594451628</c:v>
                </c:pt>
                <c:pt idx="917">
                  <c:v>91.84553896790878</c:v>
                </c:pt>
                <c:pt idx="918">
                  <c:v>91.85611849065434</c:v>
                </c:pt>
                <c:pt idx="919">
                  <c:v>91.8666980134002</c:v>
                </c:pt>
                <c:pt idx="920">
                  <c:v>91.87727753614618</c:v>
                </c:pt>
                <c:pt idx="921">
                  <c:v>91.88785705889271</c:v>
                </c:pt>
                <c:pt idx="922">
                  <c:v>91.899612084166</c:v>
                </c:pt>
                <c:pt idx="923">
                  <c:v>91.9113671094393</c:v>
                </c:pt>
                <c:pt idx="924">
                  <c:v>91.9219466321853</c:v>
                </c:pt>
                <c:pt idx="925">
                  <c:v>91.9325261549312</c:v>
                </c:pt>
                <c:pt idx="926">
                  <c:v>91.9431056776772</c:v>
                </c:pt>
                <c:pt idx="927">
                  <c:v>91.95368520042318</c:v>
                </c:pt>
                <c:pt idx="928">
                  <c:v>91.9642647231692</c:v>
                </c:pt>
                <c:pt idx="929">
                  <c:v>91.9748442459151</c:v>
                </c:pt>
                <c:pt idx="930">
                  <c:v>91.9854237686611</c:v>
                </c:pt>
                <c:pt idx="931">
                  <c:v>91.9960032914071</c:v>
                </c:pt>
                <c:pt idx="932">
                  <c:v>92.010109321735</c:v>
                </c:pt>
                <c:pt idx="933">
                  <c:v>92.02068884448033</c:v>
                </c:pt>
                <c:pt idx="934">
                  <c:v>92.0371458798636</c:v>
                </c:pt>
                <c:pt idx="935">
                  <c:v>92.0477254026096</c:v>
                </c:pt>
                <c:pt idx="936">
                  <c:v>92.0583049253556</c:v>
                </c:pt>
                <c:pt idx="937">
                  <c:v>92.0688844481016</c:v>
                </c:pt>
                <c:pt idx="938">
                  <c:v>92.0794639708475</c:v>
                </c:pt>
                <c:pt idx="939">
                  <c:v>92.0970965087575</c:v>
                </c:pt>
                <c:pt idx="940">
                  <c:v>92.10885153403019</c:v>
                </c:pt>
                <c:pt idx="941">
                  <c:v>92.11943105677619</c:v>
                </c:pt>
                <c:pt idx="942">
                  <c:v>92.13588809215855</c:v>
                </c:pt>
                <c:pt idx="943">
                  <c:v>92.1464676149054</c:v>
                </c:pt>
                <c:pt idx="944">
                  <c:v>92.15704713765045</c:v>
                </c:pt>
                <c:pt idx="945">
                  <c:v>92.1676266603973</c:v>
                </c:pt>
                <c:pt idx="946">
                  <c:v>92.17820618314325</c:v>
                </c:pt>
                <c:pt idx="947">
                  <c:v>92.18878570588869</c:v>
                </c:pt>
                <c:pt idx="948">
                  <c:v>92.2028917362172</c:v>
                </c:pt>
                <c:pt idx="949">
                  <c:v>92.2134712589632</c:v>
                </c:pt>
                <c:pt idx="950">
                  <c:v>92.2240507817092</c:v>
                </c:pt>
                <c:pt idx="951">
                  <c:v>92.23580580698214</c:v>
                </c:pt>
                <c:pt idx="952">
                  <c:v>92.2463853297285</c:v>
                </c:pt>
                <c:pt idx="953">
                  <c:v>92.25696485247404</c:v>
                </c:pt>
                <c:pt idx="954">
                  <c:v>92.2675443752204</c:v>
                </c:pt>
                <c:pt idx="955">
                  <c:v>92.2781238979664</c:v>
                </c:pt>
                <c:pt idx="956">
                  <c:v>92.2887034207124</c:v>
                </c:pt>
                <c:pt idx="957">
                  <c:v>92.301633948513</c:v>
                </c:pt>
                <c:pt idx="958">
                  <c:v>92.31338897378569</c:v>
                </c:pt>
                <c:pt idx="959">
                  <c:v>92.3274950041143</c:v>
                </c:pt>
                <c:pt idx="960">
                  <c:v>92.34630304455148</c:v>
                </c:pt>
                <c:pt idx="961">
                  <c:v>92.35688256729748</c:v>
                </c:pt>
                <c:pt idx="962">
                  <c:v>92.36863759257025</c:v>
                </c:pt>
                <c:pt idx="963">
                  <c:v>92.38039261784368</c:v>
                </c:pt>
                <c:pt idx="964">
                  <c:v>92.39097214058935</c:v>
                </c:pt>
                <c:pt idx="965">
                  <c:v>92.4015516633361</c:v>
                </c:pt>
                <c:pt idx="966">
                  <c:v>92.415657693664</c:v>
                </c:pt>
                <c:pt idx="967">
                  <c:v>92.42623721640938</c:v>
                </c:pt>
                <c:pt idx="968">
                  <c:v>92.436816739156</c:v>
                </c:pt>
                <c:pt idx="969">
                  <c:v>92.44857176442925</c:v>
                </c:pt>
                <c:pt idx="970">
                  <c:v>92.4591512871753</c:v>
                </c:pt>
                <c:pt idx="971">
                  <c:v>92.47090631244799</c:v>
                </c:pt>
                <c:pt idx="972">
                  <c:v>92.48148583519448</c:v>
                </c:pt>
                <c:pt idx="973">
                  <c:v>92.4932408604678</c:v>
                </c:pt>
                <c:pt idx="974">
                  <c:v>92.50852239332308</c:v>
                </c:pt>
                <c:pt idx="975">
                  <c:v>92.51910191606908</c:v>
                </c:pt>
                <c:pt idx="976">
                  <c:v>92.5296814388151</c:v>
                </c:pt>
                <c:pt idx="977">
                  <c:v>92.5414364640884</c:v>
                </c:pt>
                <c:pt idx="978">
                  <c:v>92.55201598683441</c:v>
                </c:pt>
                <c:pt idx="979">
                  <c:v>92.56259550958031</c:v>
                </c:pt>
                <c:pt idx="980">
                  <c:v>92.57317503232569</c:v>
                </c:pt>
                <c:pt idx="981">
                  <c:v>92.5837545550723</c:v>
                </c:pt>
                <c:pt idx="982">
                  <c:v>92.5955095803456</c:v>
                </c:pt>
                <c:pt idx="983">
                  <c:v>92.60608910309102</c:v>
                </c:pt>
                <c:pt idx="984">
                  <c:v>92.6166686258375</c:v>
                </c:pt>
                <c:pt idx="985">
                  <c:v>92.62724814858289</c:v>
                </c:pt>
                <c:pt idx="986">
                  <c:v>92.63900317385628</c:v>
                </c:pt>
                <c:pt idx="987">
                  <c:v>92.64958269660281</c:v>
                </c:pt>
                <c:pt idx="988">
                  <c:v>92.6672152345128</c:v>
                </c:pt>
                <c:pt idx="989">
                  <c:v>92.67779475725831</c:v>
                </c:pt>
                <c:pt idx="990">
                  <c:v>92.68837428000427</c:v>
                </c:pt>
                <c:pt idx="991">
                  <c:v>92.69895380275024</c:v>
                </c:pt>
                <c:pt idx="992">
                  <c:v>92.70953332549668</c:v>
                </c:pt>
                <c:pt idx="993">
                  <c:v>92.7201128482426</c:v>
                </c:pt>
                <c:pt idx="994">
                  <c:v>92.73069237098861</c:v>
                </c:pt>
                <c:pt idx="995">
                  <c:v>92.7447984013166</c:v>
                </c:pt>
                <c:pt idx="996">
                  <c:v>92.75537792406215</c:v>
                </c:pt>
                <c:pt idx="997">
                  <c:v>92.7659574468085</c:v>
                </c:pt>
                <c:pt idx="998">
                  <c:v>92.77653696955414</c:v>
                </c:pt>
                <c:pt idx="999">
                  <c:v>92.7871164923005</c:v>
                </c:pt>
                <c:pt idx="1000">
                  <c:v>92.7976960150464</c:v>
                </c:pt>
                <c:pt idx="1001">
                  <c:v>92.80827553779204</c:v>
                </c:pt>
                <c:pt idx="1002">
                  <c:v>92.8188550605384</c:v>
                </c:pt>
                <c:pt idx="1003">
                  <c:v>92.82943458328403</c:v>
                </c:pt>
                <c:pt idx="1004">
                  <c:v>92.8400141060303</c:v>
                </c:pt>
                <c:pt idx="1005">
                  <c:v>92.8505936287763</c:v>
                </c:pt>
                <c:pt idx="1006">
                  <c:v>92.86117315152228</c:v>
                </c:pt>
                <c:pt idx="1007">
                  <c:v>92.87175267426828</c:v>
                </c:pt>
                <c:pt idx="1008">
                  <c:v>92.88233219701338</c:v>
                </c:pt>
                <c:pt idx="1009">
                  <c:v>92.8999647349242</c:v>
                </c:pt>
                <c:pt idx="1010">
                  <c:v>92.9105442576702</c:v>
                </c:pt>
                <c:pt idx="1011">
                  <c:v>92.9211237804161</c:v>
                </c:pt>
                <c:pt idx="1012">
                  <c:v>92.9317033031621</c:v>
                </c:pt>
                <c:pt idx="1013">
                  <c:v>92.9422828259081</c:v>
                </c:pt>
                <c:pt idx="1014">
                  <c:v>92.95286234865364</c:v>
                </c:pt>
                <c:pt idx="1015">
                  <c:v>92.96344187139998</c:v>
                </c:pt>
                <c:pt idx="1016">
                  <c:v>92.974021394146</c:v>
                </c:pt>
                <c:pt idx="1017">
                  <c:v>92.9869519219466</c:v>
                </c:pt>
                <c:pt idx="1018">
                  <c:v>92.9987069472199</c:v>
                </c:pt>
                <c:pt idx="1019">
                  <c:v>93.0092864699659</c:v>
                </c:pt>
                <c:pt idx="1020">
                  <c:v>93.0198659927119</c:v>
                </c:pt>
                <c:pt idx="1021">
                  <c:v>93.03044551545754</c:v>
                </c:pt>
                <c:pt idx="1022">
                  <c:v>93.0410250382038</c:v>
                </c:pt>
                <c:pt idx="1023">
                  <c:v>93.0516045609498</c:v>
                </c:pt>
                <c:pt idx="1024">
                  <c:v>93.0621840836958</c:v>
                </c:pt>
                <c:pt idx="1025">
                  <c:v>93.07276360644144</c:v>
                </c:pt>
                <c:pt idx="1026">
                  <c:v>93.0833431291877</c:v>
                </c:pt>
                <c:pt idx="1027">
                  <c:v>93.0939226519337</c:v>
                </c:pt>
                <c:pt idx="1028">
                  <c:v>93.10450217467928</c:v>
                </c:pt>
                <c:pt idx="1029">
                  <c:v>93.11508169742525</c:v>
                </c:pt>
                <c:pt idx="1030">
                  <c:v>93.12566122017158</c:v>
                </c:pt>
                <c:pt idx="1031">
                  <c:v>93.1362407429176</c:v>
                </c:pt>
                <c:pt idx="1032">
                  <c:v>93.1468202656636</c:v>
                </c:pt>
                <c:pt idx="1033">
                  <c:v>93.15739978840951</c:v>
                </c:pt>
                <c:pt idx="1034">
                  <c:v>93.16797931115551</c:v>
                </c:pt>
                <c:pt idx="1035">
                  <c:v>93.17855883390065</c:v>
                </c:pt>
                <c:pt idx="1036">
                  <c:v>93.18913835664685</c:v>
                </c:pt>
                <c:pt idx="1037">
                  <c:v>93.19971787939338</c:v>
                </c:pt>
                <c:pt idx="1038">
                  <c:v>93.2102974021394</c:v>
                </c:pt>
                <c:pt idx="1039">
                  <c:v>93.22087692488535</c:v>
                </c:pt>
                <c:pt idx="1040">
                  <c:v>93.2314564476314</c:v>
                </c:pt>
                <c:pt idx="1041">
                  <c:v>93.24438697543198</c:v>
                </c:pt>
                <c:pt idx="1042">
                  <c:v>93.254966498178</c:v>
                </c:pt>
                <c:pt idx="1043">
                  <c:v>93.26554602092391</c:v>
                </c:pt>
                <c:pt idx="1044">
                  <c:v>93.27612554366991</c:v>
                </c:pt>
                <c:pt idx="1045">
                  <c:v>93.28670506641591</c:v>
                </c:pt>
                <c:pt idx="1046">
                  <c:v>93.2972845891619</c:v>
                </c:pt>
                <c:pt idx="1047">
                  <c:v>93.3078641119078</c:v>
                </c:pt>
                <c:pt idx="1048">
                  <c:v>93.31844363465378</c:v>
                </c:pt>
                <c:pt idx="1049">
                  <c:v>93.32902315739975</c:v>
                </c:pt>
                <c:pt idx="1050">
                  <c:v>93.3396026801458</c:v>
                </c:pt>
                <c:pt idx="1051">
                  <c:v>93.35018220289106</c:v>
                </c:pt>
                <c:pt idx="1052">
                  <c:v>93.3607617256377</c:v>
                </c:pt>
                <c:pt idx="1053">
                  <c:v>93.37134124838335</c:v>
                </c:pt>
                <c:pt idx="1054">
                  <c:v>93.38427177618375</c:v>
                </c:pt>
                <c:pt idx="1055">
                  <c:v>93.3948512989303</c:v>
                </c:pt>
                <c:pt idx="1056">
                  <c:v>93.40543082167628</c:v>
                </c:pt>
                <c:pt idx="1057">
                  <c:v>93.4160103444222</c:v>
                </c:pt>
                <c:pt idx="1058">
                  <c:v>93.4265898671682</c:v>
                </c:pt>
                <c:pt idx="1059">
                  <c:v>93.4371693899142</c:v>
                </c:pt>
                <c:pt idx="1060">
                  <c:v>93.4489244151875</c:v>
                </c:pt>
                <c:pt idx="1061">
                  <c:v>93.4618549429881</c:v>
                </c:pt>
                <c:pt idx="1062">
                  <c:v>93.4724344657341</c:v>
                </c:pt>
                <c:pt idx="1063">
                  <c:v>93.4830139884801</c:v>
                </c:pt>
                <c:pt idx="1064">
                  <c:v>93.4935935112261</c:v>
                </c:pt>
                <c:pt idx="1065">
                  <c:v>93.50417303397198</c:v>
                </c:pt>
                <c:pt idx="1066">
                  <c:v>93.51475255671798</c:v>
                </c:pt>
                <c:pt idx="1067">
                  <c:v>93.52533207946318</c:v>
                </c:pt>
                <c:pt idx="1068">
                  <c:v>93.53591160220988</c:v>
                </c:pt>
                <c:pt idx="1069">
                  <c:v>93.54649112495591</c:v>
                </c:pt>
                <c:pt idx="1070">
                  <c:v>93.55824615022878</c:v>
                </c:pt>
                <c:pt idx="1071">
                  <c:v>93.5688256729752</c:v>
                </c:pt>
                <c:pt idx="1072">
                  <c:v>93.5794051957207</c:v>
                </c:pt>
                <c:pt idx="1073">
                  <c:v>93.58998471846721</c:v>
                </c:pt>
                <c:pt idx="1074">
                  <c:v>93.6052662513224</c:v>
                </c:pt>
                <c:pt idx="1075">
                  <c:v>93.61584577406838</c:v>
                </c:pt>
                <c:pt idx="1076">
                  <c:v>93.62642529681435</c:v>
                </c:pt>
                <c:pt idx="1077">
                  <c:v>93.63700481956035</c:v>
                </c:pt>
                <c:pt idx="1078">
                  <c:v>93.6475843423063</c:v>
                </c:pt>
                <c:pt idx="1079">
                  <c:v>93.65933936757899</c:v>
                </c:pt>
                <c:pt idx="1080">
                  <c:v>93.66991889032558</c:v>
                </c:pt>
                <c:pt idx="1081">
                  <c:v>93.68167391559891</c:v>
                </c:pt>
                <c:pt idx="1082">
                  <c:v>93.6922534383449</c:v>
                </c:pt>
                <c:pt idx="1083">
                  <c:v>93.70283296109091</c:v>
                </c:pt>
                <c:pt idx="1084">
                  <c:v>93.7134124838368</c:v>
                </c:pt>
                <c:pt idx="1085">
                  <c:v>93.72399200658219</c:v>
                </c:pt>
                <c:pt idx="1086">
                  <c:v>93.7345715293288</c:v>
                </c:pt>
                <c:pt idx="1087">
                  <c:v>93.7510285647114</c:v>
                </c:pt>
                <c:pt idx="1088">
                  <c:v>93.76278358998471</c:v>
                </c:pt>
                <c:pt idx="1089">
                  <c:v>93.77336311273015</c:v>
                </c:pt>
                <c:pt idx="1090">
                  <c:v>93.78394263547671</c:v>
                </c:pt>
                <c:pt idx="1091">
                  <c:v>93.7945221582226</c:v>
                </c:pt>
                <c:pt idx="1092">
                  <c:v>93.8062771834955</c:v>
                </c:pt>
                <c:pt idx="1093">
                  <c:v>93.81685670624188</c:v>
                </c:pt>
                <c:pt idx="1094">
                  <c:v>93.82743622898791</c:v>
                </c:pt>
                <c:pt idx="1095">
                  <c:v>93.83801575173391</c:v>
                </c:pt>
                <c:pt idx="1096">
                  <c:v>93.85212178206145</c:v>
                </c:pt>
                <c:pt idx="1097">
                  <c:v>93.86270130480744</c:v>
                </c:pt>
                <c:pt idx="1098">
                  <c:v>93.8732808275531</c:v>
                </c:pt>
                <c:pt idx="1099">
                  <c:v>93.88386035029944</c:v>
                </c:pt>
                <c:pt idx="1100">
                  <c:v>93.8944398730457</c:v>
                </c:pt>
                <c:pt idx="1101">
                  <c:v>93.9050193957917</c:v>
                </c:pt>
                <c:pt idx="1102">
                  <c:v>93.9155989185377</c:v>
                </c:pt>
                <c:pt idx="1103">
                  <c:v>93.9261784412837</c:v>
                </c:pt>
                <c:pt idx="1104">
                  <c:v>93.9367579640296</c:v>
                </c:pt>
                <c:pt idx="1105">
                  <c:v>93.9473374867756</c:v>
                </c:pt>
                <c:pt idx="1106">
                  <c:v>93.95791700952158</c:v>
                </c:pt>
                <c:pt idx="1107">
                  <c:v>93.96849653226748</c:v>
                </c:pt>
                <c:pt idx="1108">
                  <c:v>93.97907605501348</c:v>
                </c:pt>
                <c:pt idx="1109">
                  <c:v>93.98965557775951</c:v>
                </c:pt>
                <c:pt idx="1110">
                  <c:v>94.00023510050551</c:v>
                </c:pt>
                <c:pt idx="1111">
                  <c:v>94.0108146232514</c:v>
                </c:pt>
                <c:pt idx="1112">
                  <c:v>94.0213941459974</c:v>
                </c:pt>
                <c:pt idx="1113">
                  <c:v>94.0319736687434</c:v>
                </c:pt>
                <c:pt idx="1114">
                  <c:v>94.04255319148938</c:v>
                </c:pt>
                <c:pt idx="1115">
                  <c:v>94.0566592218173</c:v>
                </c:pt>
                <c:pt idx="1116">
                  <c:v>94.0684142470906</c:v>
                </c:pt>
                <c:pt idx="1117">
                  <c:v>94.0789937698366</c:v>
                </c:pt>
                <c:pt idx="1118">
                  <c:v>94.08957329258224</c:v>
                </c:pt>
                <c:pt idx="1119">
                  <c:v>94.10015281532824</c:v>
                </c:pt>
                <c:pt idx="1120">
                  <c:v>94.11073233807379</c:v>
                </c:pt>
                <c:pt idx="1121">
                  <c:v>94.12131186082014</c:v>
                </c:pt>
                <c:pt idx="1122">
                  <c:v>94.13189138356614</c:v>
                </c:pt>
                <c:pt idx="1123">
                  <c:v>94.1424709063125</c:v>
                </c:pt>
                <c:pt idx="1124">
                  <c:v>94.1542259315858</c:v>
                </c:pt>
                <c:pt idx="1125">
                  <c:v>94.1648054543317</c:v>
                </c:pt>
                <c:pt idx="1126">
                  <c:v>94.17538497707734</c:v>
                </c:pt>
                <c:pt idx="1127">
                  <c:v>94.1859644998237</c:v>
                </c:pt>
                <c:pt idx="1128">
                  <c:v>94.19654402256934</c:v>
                </c:pt>
                <c:pt idx="1129">
                  <c:v>94.2071235453156</c:v>
                </c:pt>
                <c:pt idx="1130">
                  <c:v>94.2212295756436</c:v>
                </c:pt>
                <c:pt idx="1131">
                  <c:v>94.2318090983896</c:v>
                </c:pt>
                <c:pt idx="1132">
                  <c:v>94.2423886211355</c:v>
                </c:pt>
                <c:pt idx="1133">
                  <c:v>94.25296814388089</c:v>
                </c:pt>
                <c:pt idx="1134">
                  <c:v>94.2635476666275</c:v>
                </c:pt>
                <c:pt idx="1135">
                  <c:v>94.2741271893735</c:v>
                </c:pt>
                <c:pt idx="1136">
                  <c:v>94.28470671211925</c:v>
                </c:pt>
                <c:pt idx="1137">
                  <c:v>94.2952862348654</c:v>
                </c:pt>
                <c:pt idx="1138">
                  <c:v>94.30586575761104</c:v>
                </c:pt>
                <c:pt idx="1139">
                  <c:v>94.3164452803574</c:v>
                </c:pt>
                <c:pt idx="1140">
                  <c:v>94.3270248031033</c:v>
                </c:pt>
                <c:pt idx="1141">
                  <c:v>94.3376043258493</c:v>
                </c:pt>
                <c:pt idx="1142">
                  <c:v>94.3481838485953</c:v>
                </c:pt>
                <c:pt idx="1143">
                  <c:v>94.36228987892321</c:v>
                </c:pt>
                <c:pt idx="1144">
                  <c:v>94.3740449041965</c:v>
                </c:pt>
                <c:pt idx="1145">
                  <c:v>94.38815093452389</c:v>
                </c:pt>
                <c:pt idx="1146">
                  <c:v>94.39873045727045</c:v>
                </c:pt>
                <c:pt idx="1147">
                  <c:v>94.4093099800165</c:v>
                </c:pt>
                <c:pt idx="1148">
                  <c:v>94.4198895027624</c:v>
                </c:pt>
                <c:pt idx="1149">
                  <c:v>94.4339955330904</c:v>
                </c:pt>
                <c:pt idx="1150">
                  <c:v>94.4445750558364</c:v>
                </c:pt>
                <c:pt idx="1151">
                  <c:v>94.4563300811097</c:v>
                </c:pt>
                <c:pt idx="1152">
                  <c:v>94.4669096038557</c:v>
                </c:pt>
                <c:pt idx="1153">
                  <c:v>94.47748912660124</c:v>
                </c:pt>
                <c:pt idx="1154">
                  <c:v>94.4880686493476</c:v>
                </c:pt>
                <c:pt idx="1155">
                  <c:v>94.50687668978485</c:v>
                </c:pt>
                <c:pt idx="1156">
                  <c:v>94.51745621253085</c:v>
                </c:pt>
                <c:pt idx="1157">
                  <c:v>94.52921123780418</c:v>
                </c:pt>
                <c:pt idx="1158">
                  <c:v>94.5421417656048</c:v>
                </c:pt>
                <c:pt idx="1159">
                  <c:v>94.5527212883508</c:v>
                </c:pt>
                <c:pt idx="1160">
                  <c:v>94.56330081109631</c:v>
                </c:pt>
                <c:pt idx="1161">
                  <c:v>94.57388033384228</c:v>
                </c:pt>
                <c:pt idx="1162">
                  <c:v>94.58445985658825</c:v>
                </c:pt>
                <c:pt idx="1163">
                  <c:v>94.59503937933468</c:v>
                </c:pt>
                <c:pt idx="1164">
                  <c:v>94.6056189020801</c:v>
                </c:pt>
                <c:pt idx="1165">
                  <c:v>94.61619842482661</c:v>
                </c:pt>
                <c:pt idx="1166">
                  <c:v>94.62677794757204</c:v>
                </c:pt>
                <c:pt idx="1167">
                  <c:v>94.6373574703186</c:v>
                </c:pt>
                <c:pt idx="1168">
                  <c:v>94.64911249559188</c:v>
                </c:pt>
                <c:pt idx="1169">
                  <c:v>94.65969201833778</c:v>
                </c:pt>
                <c:pt idx="1170">
                  <c:v>94.67027154108328</c:v>
                </c:pt>
                <c:pt idx="1171">
                  <c:v>94.68085106382924</c:v>
                </c:pt>
                <c:pt idx="1172">
                  <c:v>94.69143058657581</c:v>
                </c:pt>
                <c:pt idx="1173">
                  <c:v>94.70201010932168</c:v>
                </c:pt>
                <c:pt idx="1174">
                  <c:v>94.7125896320677</c:v>
                </c:pt>
                <c:pt idx="1175">
                  <c:v>94.7231691548137</c:v>
                </c:pt>
                <c:pt idx="1176">
                  <c:v>94.73374867755909</c:v>
                </c:pt>
                <c:pt idx="1177">
                  <c:v>94.7443282003056</c:v>
                </c:pt>
                <c:pt idx="1178">
                  <c:v>94.75490772305145</c:v>
                </c:pt>
                <c:pt idx="1179">
                  <c:v>94.7654872457976</c:v>
                </c:pt>
                <c:pt idx="1180">
                  <c:v>94.7760667685436</c:v>
                </c:pt>
                <c:pt idx="1181">
                  <c:v>94.7866462912895</c:v>
                </c:pt>
                <c:pt idx="1182">
                  <c:v>94.7972258140355</c:v>
                </c:pt>
                <c:pt idx="1183">
                  <c:v>94.8078053367808</c:v>
                </c:pt>
                <c:pt idx="1184">
                  <c:v>94.81838485952714</c:v>
                </c:pt>
                <c:pt idx="1185">
                  <c:v>94.8289643822734</c:v>
                </c:pt>
                <c:pt idx="1186">
                  <c:v>94.8395439050194</c:v>
                </c:pt>
                <c:pt idx="1187">
                  <c:v>94.8501234277654</c:v>
                </c:pt>
                <c:pt idx="1188">
                  <c:v>94.86070295051094</c:v>
                </c:pt>
                <c:pt idx="1189">
                  <c:v>94.8712824732573</c:v>
                </c:pt>
                <c:pt idx="1190">
                  <c:v>94.88303749853024</c:v>
                </c:pt>
                <c:pt idx="1191">
                  <c:v>94.89479252380355</c:v>
                </c:pt>
                <c:pt idx="1192">
                  <c:v>94.90889855413148</c:v>
                </c:pt>
                <c:pt idx="1193">
                  <c:v>94.91947807687788</c:v>
                </c:pt>
                <c:pt idx="1194">
                  <c:v>94.93005759962378</c:v>
                </c:pt>
                <c:pt idx="1195">
                  <c:v>94.9465146350065</c:v>
                </c:pt>
                <c:pt idx="1196">
                  <c:v>94.95709415775238</c:v>
                </c:pt>
                <c:pt idx="1197">
                  <c:v>94.9676736804984</c:v>
                </c:pt>
                <c:pt idx="1198">
                  <c:v>94.9782532032444</c:v>
                </c:pt>
                <c:pt idx="1199">
                  <c:v>94.98883272599041</c:v>
                </c:pt>
                <c:pt idx="1200">
                  <c:v>94.9994122487363</c:v>
                </c:pt>
                <c:pt idx="1201">
                  <c:v>95.00999177148231</c:v>
                </c:pt>
                <c:pt idx="1202">
                  <c:v>95.0229222992829</c:v>
                </c:pt>
                <c:pt idx="1203">
                  <c:v>95.03350182202853</c:v>
                </c:pt>
                <c:pt idx="1204">
                  <c:v>95.04643234982935</c:v>
                </c:pt>
                <c:pt idx="1205">
                  <c:v>95.0605383801575</c:v>
                </c:pt>
                <c:pt idx="1206">
                  <c:v>95.0711179029035</c:v>
                </c:pt>
                <c:pt idx="1207">
                  <c:v>95.08404843070385</c:v>
                </c:pt>
                <c:pt idx="1208">
                  <c:v>95.1110849888327</c:v>
                </c:pt>
                <c:pt idx="1209">
                  <c:v>95.1216645115787</c:v>
                </c:pt>
                <c:pt idx="1210">
                  <c:v>95.1428235570706</c:v>
                </c:pt>
                <c:pt idx="1211">
                  <c:v>95.1569295873986</c:v>
                </c:pt>
                <c:pt idx="1212">
                  <c:v>95.1780886328896</c:v>
                </c:pt>
                <c:pt idx="1213">
                  <c:v>95.1921946632185</c:v>
                </c:pt>
                <c:pt idx="1214">
                  <c:v>95.20277418596415</c:v>
                </c:pt>
                <c:pt idx="1215">
                  <c:v>95.2145292112378</c:v>
                </c:pt>
                <c:pt idx="1216">
                  <c:v>95.2274597390384</c:v>
                </c:pt>
                <c:pt idx="1217">
                  <c:v>95.23803926178438</c:v>
                </c:pt>
                <c:pt idx="1218">
                  <c:v>95.2497942870577</c:v>
                </c:pt>
                <c:pt idx="1219">
                  <c:v>95.26507581991298</c:v>
                </c:pt>
                <c:pt idx="1220">
                  <c:v>95.2756553426585</c:v>
                </c:pt>
                <c:pt idx="1221">
                  <c:v>95.286234865405</c:v>
                </c:pt>
                <c:pt idx="1222">
                  <c:v>95.2968143881509</c:v>
                </c:pt>
                <c:pt idx="1223">
                  <c:v>95.30856941342378</c:v>
                </c:pt>
                <c:pt idx="1224">
                  <c:v>95.31914893617018</c:v>
                </c:pt>
                <c:pt idx="1225">
                  <c:v>95.32972845891618</c:v>
                </c:pt>
                <c:pt idx="1226">
                  <c:v>95.3403079816622</c:v>
                </c:pt>
                <c:pt idx="1227">
                  <c:v>95.35088750440755</c:v>
                </c:pt>
                <c:pt idx="1228">
                  <c:v>95.36146702715411</c:v>
                </c:pt>
                <c:pt idx="1229">
                  <c:v>95.37204654990011</c:v>
                </c:pt>
                <c:pt idx="1230">
                  <c:v>95.38262607264608</c:v>
                </c:pt>
                <c:pt idx="1231">
                  <c:v>95.3967321029733</c:v>
                </c:pt>
                <c:pt idx="1232">
                  <c:v>95.40731162572</c:v>
                </c:pt>
                <c:pt idx="1233">
                  <c:v>95.417891148466</c:v>
                </c:pt>
                <c:pt idx="1234">
                  <c:v>95.4284706712119</c:v>
                </c:pt>
                <c:pt idx="1235">
                  <c:v>95.4402256964852</c:v>
                </c:pt>
                <c:pt idx="1236">
                  <c:v>95.4508052192312</c:v>
                </c:pt>
                <c:pt idx="1237">
                  <c:v>95.4613847419772</c:v>
                </c:pt>
                <c:pt idx="1238">
                  <c:v>95.4719642647232</c:v>
                </c:pt>
                <c:pt idx="1239">
                  <c:v>95.4825437874691</c:v>
                </c:pt>
                <c:pt idx="1240">
                  <c:v>95.4931233102151</c:v>
                </c:pt>
                <c:pt idx="1241">
                  <c:v>95.50370283296039</c:v>
                </c:pt>
                <c:pt idx="1242">
                  <c:v>95.5201598683437</c:v>
                </c:pt>
                <c:pt idx="1243">
                  <c:v>95.53073939108934</c:v>
                </c:pt>
                <c:pt idx="1244">
                  <c:v>95.5413189138357</c:v>
                </c:pt>
                <c:pt idx="1245">
                  <c:v>95.55189843658087</c:v>
                </c:pt>
                <c:pt idx="1246">
                  <c:v>95.56247795932758</c:v>
                </c:pt>
                <c:pt idx="1247">
                  <c:v>95.57305748207358</c:v>
                </c:pt>
                <c:pt idx="1248">
                  <c:v>95.58363700481958</c:v>
                </c:pt>
                <c:pt idx="1249">
                  <c:v>95.5942165275655</c:v>
                </c:pt>
                <c:pt idx="1250">
                  <c:v>95.60479605031151</c:v>
                </c:pt>
                <c:pt idx="1251">
                  <c:v>95.62007758316619</c:v>
                </c:pt>
                <c:pt idx="1252">
                  <c:v>95.6306571059128</c:v>
                </c:pt>
                <c:pt idx="1253">
                  <c:v>95.6412366286588</c:v>
                </c:pt>
                <c:pt idx="1254">
                  <c:v>95.65181615140409</c:v>
                </c:pt>
                <c:pt idx="1255">
                  <c:v>95.66239567415055</c:v>
                </c:pt>
                <c:pt idx="1256">
                  <c:v>95.67885270953269</c:v>
                </c:pt>
                <c:pt idx="1257">
                  <c:v>95.68943223227866</c:v>
                </c:pt>
                <c:pt idx="1258">
                  <c:v>95.7000117550253</c:v>
                </c:pt>
                <c:pt idx="1259">
                  <c:v>95.7105912777713</c:v>
                </c:pt>
                <c:pt idx="1260">
                  <c:v>95.7211708005172</c:v>
                </c:pt>
                <c:pt idx="1261">
                  <c:v>95.7317503232632</c:v>
                </c:pt>
                <c:pt idx="1262">
                  <c:v>95.7423298460092</c:v>
                </c:pt>
                <c:pt idx="1263">
                  <c:v>95.7529093687551</c:v>
                </c:pt>
                <c:pt idx="1264">
                  <c:v>95.76348889150074</c:v>
                </c:pt>
                <c:pt idx="1265">
                  <c:v>95.7740684142471</c:v>
                </c:pt>
                <c:pt idx="1266">
                  <c:v>95.7846479369931</c:v>
                </c:pt>
                <c:pt idx="1267">
                  <c:v>95.795227459739</c:v>
                </c:pt>
                <c:pt idx="1268">
                  <c:v>95.80580698248427</c:v>
                </c:pt>
                <c:pt idx="1269">
                  <c:v>95.81638650523098</c:v>
                </c:pt>
                <c:pt idx="1270">
                  <c:v>95.82696602797698</c:v>
                </c:pt>
                <c:pt idx="1271">
                  <c:v>95.83754555072288</c:v>
                </c:pt>
                <c:pt idx="1272">
                  <c:v>95.84812507346891</c:v>
                </c:pt>
                <c:pt idx="1273">
                  <c:v>95.86223110379626</c:v>
                </c:pt>
                <c:pt idx="1274">
                  <c:v>95.87281062654255</c:v>
                </c:pt>
                <c:pt idx="1275">
                  <c:v>95.88339014928844</c:v>
                </c:pt>
                <c:pt idx="1276">
                  <c:v>95.89632067708941</c:v>
                </c:pt>
                <c:pt idx="1277">
                  <c:v>95.9069001998354</c:v>
                </c:pt>
                <c:pt idx="1278">
                  <c:v>95.9198307276361</c:v>
                </c:pt>
                <c:pt idx="1279">
                  <c:v>95.930410250382</c:v>
                </c:pt>
                <c:pt idx="1280">
                  <c:v>95.9456917832373</c:v>
                </c:pt>
                <c:pt idx="1281">
                  <c:v>95.95627130598328</c:v>
                </c:pt>
                <c:pt idx="1282">
                  <c:v>95.96685082872931</c:v>
                </c:pt>
                <c:pt idx="1283">
                  <c:v>95.97743035147531</c:v>
                </c:pt>
                <c:pt idx="1284">
                  <c:v>95.98800987422121</c:v>
                </c:pt>
                <c:pt idx="1285">
                  <c:v>95.9985893969672</c:v>
                </c:pt>
                <c:pt idx="1286">
                  <c:v>96.0091689197132</c:v>
                </c:pt>
                <c:pt idx="1287">
                  <c:v>96.01974844245849</c:v>
                </c:pt>
                <c:pt idx="1288">
                  <c:v>96.0303279652051</c:v>
                </c:pt>
                <c:pt idx="1289">
                  <c:v>96.0409074879511</c:v>
                </c:pt>
                <c:pt idx="1290">
                  <c:v>96.05383801575091</c:v>
                </c:pt>
                <c:pt idx="1291">
                  <c:v>96.06441753849768</c:v>
                </c:pt>
                <c:pt idx="1292">
                  <c:v>96.0749970612437</c:v>
                </c:pt>
                <c:pt idx="1293">
                  <c:v>96.08557658398905</c:v>
                </c:pt>
                <c:pt idx="1294">
                  <c:v>96.0996826143176</c:v>
                </c:pt>
                <c:pt idx="1295">
                  <c:v>96.11143763959085</c:v>
                </c:pt>
                <c:pt idx="1296">
                  <c:v>96.12201716233629</c:v>
                </c:pt>
                <c:pt idx="1297">
                  <c:v>96.1325966850829</c:v>
                </c:pt>
                <c:pt idx="1298">
                  <c:v>96.14317620782865</c:v>
                </c:pt>
                <c:pt idx="1299">
                  <c:v>96.15375573057416</c:v>
                </c:pt>
                <c:pt idx="1300">
                  <c:v>96.16433525332044</c:v>
                </c:pt>
                <c:pt idx="1301">
                  <c:v>96.17491477606644</c:v>
                </c:pt>
                <c:pt idx="1302">
                  <c:v>96.1854942988127</c:v>
                </c:pt>
                <c:pt idx="1303">
                  <c:v>96.19842482661338</c:v>
                </c:pt>
                <c:pt idx="1304">
                  <c:v>96.2090043493593</c:v>
                </c:pt>
                <c:pt idx="1305">
                  <c:v>96.2195838721053</c:v>
                </c:pt>
                <c:pt idx="1306">
                  <c:v>96.2301633948513</c:v>
                </c:pt>
                <c:pt idx="1307">
                  <c:v>96.24074291759725</c:v>
                </c:pt>
                <c:pt idx="1308">
                  <c:v>96.2548489479252</c:v>
                </c:pt>
                <c:pt idx="1309">
                  <c:v>96.2654284706712</c:v>
                </c:pt>
                <c:pt idx="1310">
                  <c:v>96.2760079934172</c:v>
                </c:pt>
                <c:pt idx="1311">
                  <c:v>96.28658751616278</c:v>
                </c:pt>
                <c:pt idx="1312">
                  <c:v>96.2971670389091</c:v>
                </c:pt>
                <c:pt idx="1313">
                  <c:v>96.30774656165508</c:v>
                </c:pt>
                <c:pt idx="1314">
                  <c:v>96.31832608440108</c:v>
                </c:pt>
                <c:pt idx="1315">
                  <c:v>96.32890560714698</c:v>
                </c:pt>
                <c:pt idx="1316">
                  <c:v>96.35006465263901</c:v>
                </c:pt>
                <c:pt idx="1317">
                  <c:v>96.36299518043924</c:v>
                </c:pt>
                <c:pt idx="1318">
                  <c:v>96.37357470318524</c:v>
                </c:pt>
                <c:pt idx="1319">
                  <c:v>96.39238274362229</c:v>
                </c:pt>
                <c:pt idx="1320">
                  <c:v>96.4029622663689</c:v>
                </c:pt>
                <c:pt idx="1321">
                  <c:v>96.4135417891148</c:v>
                </c:pt>
                <c:pt idx="1322">
                  <c:v>96.4276478194428</c:v>
                </c:pt>
                <c:pt idx="1323">
                  <c:v>96.4382273421888</c:v>
                </c:pt>
                <c:pt idx="1324">
                  <c:v>96.4488068649348</c:v>
                </c:pt>
                <c:pt idx="1325">
                  <c:v>96.45938638768028</c:v>
                </c:pt>
                <c:pt idx="1326">
                  <c:v>96.46996591042668</c:v>
                </c:pt>
                <c:pt idx="1327">
                  <c:v>96.4805454331727</c:v>
                </c:pt>
                <c:pt idx="1328">
                  <c:v>96.4911249559187</c:v>
                </c:pt>
                <c:pt idx="1329">
                  <c:v>96.50170447866461</c:v>
                </c:pt>
                <c:pt idx="1330">
                  <c:v>96.5122840014106</c:v>
                </c:pt>
                <c:pt idx="1331">
                  <c:v>96.52286352415661</c:v>
                </c:pt>
                <c:pt idx="1332">
                  <c:v>96.5334430469026</c:v>
                </c:pt>
                <c:pt idx="1333">
                  <c:v>96.5440225696485</c:v>
                </c:pt>
                <c:pt idx="1334">
                  <c:v>96.55460209239448</c:v>
                </c:pt>
                <c:pt idx="1335">
                  <c:v>96.5651816151405</c:v>
                </c:pt>
                <c:pt idx="1336">
                  <c:v>96.57576113788552</c:v>
                </c:pt>
                <c:pt idx="1337">
                  <c:v>96.5863406606324</c:v>
                </c:pt>
                <c:pt idx="1338">
                  <c:v>96.6004466909604</c:v>
                </c:pt>
                <c:pt idx="1339">
                  <c:v>96.6110262137064</c:v>
                </c:pt>
                <c:pt idx="1340">
                  <c:v>96.62160573645184</c:v>
                </c:pt>
                <c:pt idx="1341">
                  <c:v>96.63218525919828</c:v>
                </c:pt>
                <c:pt idx="1342">
                  <c:v>96.6427647819443</c:v>
                </c:pt>
                <c:pt idx="1343">
                  <c:v>96.65334430468963</c:v>
                </c:pt>
                <c:pt idx="1344">
                  <c:v>96.66392382743618</c:v>
                </c:pt>
                <c:pt idx="1345">
                  <c:v>96.67450335018221</c:v>
                </c:pt>
                <c:pt idx="1346">
                  <c:v>96.68508287292738</c:v>
                </c:pt>
                <c:pt idx="1347">
                  <c:v>96.6980134007288</c:v>
                </c:pt>
                <c:pt idx="1348">
                  <c:v>96.7156459386388</c:v>
                </c:pt>
                <c:pt idx="1349">
                  <c:v>96.7274009639121</c:v>
                </c:pt>
                <c:pt idx="1350">
                  <c:v>96.737980486658</c:v>
                </c:pt>
                <c:pt idx="1351">
                  <c:v>96.748560009404</c:v>
                </c:pt>
                <c:pt idx="1352">
                  <c:v>96.75913953214985</c:v>
                </c:pt>
                <c:pt idx="1353">
                  <c:v>96.773245562478</c:v>
                </c:pt>
                <c:pt idx="1354">
                  <c:v>96.7885270953333</c:v>
                </c:pt>
                <c:pt idx="1355">
                  <c:v>96.7991066180792</c:v>
                </c:pt>
                <c:pt idx="1356">
                  <c:v>96.80968614082521</c:v>
                </c:pt>
                <c:pt idx="1357">
                  <c:v>96.82379217115256</c:v>
                </c:pt>
                <c:pt idx="1358">
                  <c:v>96.83437169389875</c:v>
                </c:pt>
                <c:pt idx="1359">
                  <c:v>96.8449512166451</c:v>
                </c:pt>
                <c:pt idx="1360">
                  <c:v>96.85553073939074</c:v>
                </c:pt>
                <c:pt idx="1361">
                  <c:v>96.8661102621371</c:v>
                </c:pt>
                <c:pt idx="1362">
                  <c:v>96.876689784883</c:v>
                </c:pt>
                <c:pt idx="1363">
                  <c:v>96.887269307629</c:v>
                </c:pt>
                <c:pt idx="1364">
                  <c:v>96.897848830375</c:v>
                </c:pt>
                <c:pt idx="1365">
                  <c:v>96.90842835312064</c:v>
                </c:pt>
                <c:pt idx="1366">
                  <c:v>96.9190078758669</c:v>
                </c:pt>
                <c:pt idx="1367">
                  <c:v>96.9295873986129</c:v>
                </c:pt>
                <c:pt idx="1368">
                  <c:v>96.9413424238862</c:v>
                </c:pt>
                <c:pt idx="1369">
                  <c:v>96.9519219466322</c:v>
                </c:pt>
                <c:pt idx="1370">
                  <c:v>96.9625014693782</c:v>
                </c:pt>
                <c:pt idx="1371">
                  <c:v>96.97308099212374</c:v>
                </c:pt>
                <c:pt idx="1372">
                  <c:v>96.9836605148701</c:v>
                </c:pt>
                <c:pt idx="1373">
                  <c:v>96.9942400376161</c:v>
                </c:pt>
                <c:pt idx="1374">
                  <c:v>97.00599506288904</c:v>
                </c:pt>
                <c:pt idx="1375">
                  <c:v>97.0165745856354</c:v>
                </c:pt>
                <c:pt idx="1376">
                  <c:v>97.0271541083813</c:v>
                </c:pt>
                <c:pt idx="1377">
                  <c:v>97.0377336311273</c:v>
                </c:pt>
                <c:pt idx="1378">
                  <c:v>97.04831315387328</c:v>
                </c:pt>
                <c:pt idx="1379">
                  <c:v>97.05889267661885</c:v>
                </c:pt>
                <c:pt idx="1380">
                  <c:v>97.0706477018926</c:v>
                </c:pt>
                <c:pt idx="1381">
                  <c:v>97.0812272246385</c:v>
                </c:pt>
                <c:pt idx="1382">
                  <c:v>97.0918067473845</c:v>
                </c:pt>
                <c:pt idx="1383">
                  <c:v>97.10238627013008</c:v>
                </c:pt>
                <c:pt idx="1384">
                  <c:v>97.1141412954038</c:v>
                </c:pt>
                <c:pt idx="1385">
                  <c:v>97.12472081814944</c:v>
                </c:pt>
                <c:pt idx="1386">
                  <c:v>97.13530034089534</c:v>
                </c:pt>
                <c:pt idx="1387">
                  <c:v>97.14587986364133</c:v>
                </c:pt>
                <c:pt idx="1388">
                  <c:v>97.1564593863877</c:v>
                </c:pt>
                <c:pt idx="1389">
                  <c:v>97.16703890913368</c:v>
                </c:pt>
                <c:pt idx="1390">
                  <c:v>97.18937345715254</c:v>
                </c:pt>
                <c:pt idx="1391">
                  <c:v>97.1999529798989</c:v>
                </c:pt>
                <c:pt idx="1392">
                  <c:v>97.21053250264451</c:v>
                </c:pt>
                <c:pt idx="1393">
                  <c:v>97.2269895380275</c:v>
                </c:pt>
                <c:pt idx="1394">
                  <c:v>97.2375690607735</c:v>
                </c:pt>
                <c:pt idx="1395">
                  <c:v>97.24814858351948</c:v>
                </c:pt>
                <c:pt idx="1396">
                  <c:v>97.25872810626493</c:v>
                </c:pt>
                <c:pt idx="1397">
                  <c:v>97.2693076290114</c:v>
                </c:pt>
                <c:pt idx="1398">
                  <c:v>97.27988715175678</c:v>
                </c:pt>
                <c:pt idx="1399">
                  <c:v>97.292817679558</c:v>
                </c:pt>
                <c:pt idx="1400">
                  <c:v>97.30339720230364</c:v>
                </c:pt>
                <c:pt idx="1401">
                  <c:v>97.31750323263191</c:v>
                </c:pt>
                <c:pt idx="1402">
                  <c:v>97.3316092629599</c:v>
                </c:pt>
                <c:pt idx="1403">
                  <c:v>97.3421887857059</c:v>
                </c:pt>
                <c:pt idx="1404">
                  <c:v>97.35276830845092</c:v>
                </c:pt>
                <c:pt idx="1405">
                  <c:v>97.3680498413072</c:v>
                </c:pt>
                <c:pt idx="1406">
                  <c:v>97.37980486657983</c:v>
                </c:pt>
                <c:pt idx="1407">
                  <c:v>97.3903843893264</c:v>
                </c:pt>
                <c:pt idx="1408">
                  <c:v>97.4009639120724</c:v>
                </c:pt>
                <c:pt idx="1409">
                  <c:v>97.4115434348184</c:v>
                </c:pt>
                <c:pt idx="1410">
                  <c:v>97.4232984600917</c:v>
                </c:pt>
                <c:pt idx="1411">
                  <c:v>97.4338779828377</c:v>
                </c:pt>
                <c:pt idx="1412">
                  <c:v>97.445633008111</c:v>
                </c:pt>
                <c:pt idx="1413">
                  <c:v>97.46209004349355</c:v>
                </c:pt>
                <c:pt idx="1414">
                  <c:v>97.4726695662396</c:v>
                </c:pt>
                <c:pt idx="1415">
                  <c:v>97.4832490889855</c:v>
                </c:pt>
                <c:pt idx="1416">
                  <c:v>97.4938286117315</c:v>
                </c:pt>
                <c:pt idx="1417">
                  <c:v>97.50440813447725</c:v>
                </c:pt>
                <c:pt idx="1418">
                  <c:v>97.5149876572235</c:v>
                </c:pt>
                <c:pt idx="1419">
                  <c:v>97.52556717996904</c:v>
                </c:pt>
                <c:pt idx="1420">
                  <c:v>97.5361467027154</c:v>
                </c:pt>
                <c:pt idx="1421">
                  <c:v>97.5479017279887</c:v>
                </c:pt>
                <c:pt idx="1422">
                  <c:v>97.559656753262</c:v>
                </c:pt>
                <c:pt idx="1423">
                  <c:v>97.57023627600798</c:v>
                </c:pt>
                <c:pt idx="1424">
                  <c:v>97.58081579875395</c:v>
                </c:pt>
                <c:pt idx="1425">
                  <c:v>97.59139532149985</c:v>
                </c:pt>
                <c:pt idx="1426">
                  <c:v>97.6066768543547</c:v>
                </c:pt>
                <c:pt idx="1427">
                  <c:v>97.6172563771012</c:v>
                </c:pt>
                <c:pt idx="1428">
                  <c:v>97.6278358998472</c:v>
                </c:pt>
                <c:pt idx="1429">
                  <c:v>97.63841542259284</c:v>
                </c:pt>
                <c:pt idx="1430">
                  <c:v>97.65017044786615</c:v>
                </c:pt>
                <c:pt idx="1431">
                  <c:v>97.6607499706124</c:v>
                </c:pt>
                <c:pt idx="1432">
                  <c:v>97.6713294933584</c:v>
                </c:pt>
                <c:pt idx="1433">
                  <c:v>97.68308451863109</c:v>
                </c:pt>
                <c:pt idx="1434">
                  <c:v>97.6936640413777</c:v>
                </c:pt>
                <c:pt idx="1435">
                  <c:v>97.7042435641237</c:v>
                </c:pt>
                <c:pt idx="1436">
                  <c:v>97.7148230868696</c:v>
                </c:pt>
                <c:pt idx="1437">
                  <c:v>97.7254026096156</c:v>
                </c:pt>
                <c:pt idx="1438">
                  <c:v>97.7359821323609</c:v>
                </c:pt>
                <c:pt idx="1439">
                  <c:v>97.7465616551076</c:v>
                </c:pt>
                <c:pt idx="1440">
                  <c:v>97.75714117785314</c:v>
                </c:pt>
                <c:pt idx="1441">
                  <c:v>97.77124720818151</c:v>
                </c:pt>
                <c:pt idx="1442">
                  <c:v>97.7818267309275</c:v>
                </c:pt>
                <c:pt idx="1443">
                  <c:v>97.79240625367341</c:v>
                </c:pt>
                <c:pt idx="1444">
                  <c:v>97.80298577641879</c:v>
                </c:pt>
                <c:pt idx="1445">
                  <c:v>97.8135652991654</c:v>
                </c:pt>
                <c:pt idx="1446">
                  <c:v>97.8241448219114</c:v>
                </c:pt>
                <c:pt idx="1447">
                  <c:v>97.8347243446573</c:v>
                </c:pt>
                <c:pt idx="1448">
                  <c:v>97.8629364053133</c:v>
                </c:pt>
                <c:pt idx="1449">
                  <c:v>97.87939344069591</c:v>
                </c:pt>
                <c:pt idx="1450">
                  <c:v>97.9111320089338</c:v>
                </c:pt>
                <c:pt idx="1451">
                  <c:v>97.92523803926144</c:v>
                </c:pt>
                <c:pt idx="1452">
                  <c:v>97.9369930645351</c:v>
                </c:pt>
                <c:pt idx="1453">
                  <c:v>97.9475725872811</c:v>
                </c:pt>
                <c:pt idx="1454">
                  <c:v>97.95815211002636</c:v>
                </c:pt>
                <c:pt idx="1455">
                  <c:v>97.96873163277264</c:v>
                </c:pt>
                <c:pt idx="1456">
                  <c:v>97.97931115551864</c:v>
                </c:pt>
                <c:pt idx="1457">
                  <c:v>97.989890678265</c:v>
                </c:pt>
                <c:pt idx="1458">
                  <c:v>98.0004702010109</c:v>
                </c:pt>
                <c:pt idx="1459">
                  <c:v>98.0110497237569</c:v>
                </c:pt>
                <c:pt idx="1460">
                  <c:v>98.0216292465029</c:v>
                </c:pt>
                <c:pt idx="1461">
                  <c:v>98.0322087692489</c:v>
                </c:pt>
                <c:pt idx="1462">
                  <c:v>98.0451392970495</c:v>
                </c:pt>
                <c:pt idx="1463">
                  <c:v>98.05571881979482</c:v>
                </c:pt>
                <c:pt idx="1464">
                  <c:v>98.07335135770472</c:v>
                </c:pt>
                <c:pt idx="1465">
                  <c:v>98.08393088045079</c:v>
                </c:pt>
                <c:pt idx="1466">
                  <c:v>98.0945104031974</c:v>
                </c:pt>
                <c:pt idx="1467">
                  <c:v>98.1050899259433</c:v>
                </c:pt>
                <c:pt idx="1468">
                  <c:v>98.1156694486893</c:v>
                </c:pt>
                <c:pt idx="1469">
                  <c:v>98.12624897143525</c:v>
                </c:pt>
                <c:pt idx="1470">
                  <c:v>98.13682849418115</c:v>
                </c:pt>
                <c:pt idx="1471">
                  <c:v>98.14740801692705</c:v>
                </c:pt>
                <c:pt idx="1472">
                  <c:v>98.1591630422005</c:v>
                </c:pt>
                <c:pt idx="1473">
                  <c:v>98.17209357000078</c:v>
                </c:pt>
                <c:pt idx="1474">
                  <c:v>98.18267309274718</c:v>
                </c:pt>
                <c:pt idx="1475">
                  <c:v>98.19325261549308</c:v>
                </c:pt>
                <c:pt idx="1476">
                  <c:v>98.2038321382386</c:v>
                </c:pt>
                <c:pt idx="1477">
                  <c:v>98.2144116609851</c:v>
                </c:pt>
                <c:pt idx="1478">
                  <c:v>98.22499118373101</c:v>
                </c:pt>
                <c:pt idx="1479">
                  <c:v>98.242623721641</c:v>
                </c:pt>
                <c:pt idx="1480">
                  <c:v>98.253203244387</c:v>
                </c:pt>
                <c:pt idx="1481">
                  <c:v>98.26378276713298</c:v>
                </c:pt>
                <c:pt idx="1482">
                  <c:v>98.2814153050429</c:v>
                </c:pt>
                <c:pt idx="1483">
                  <c:v>98.2919948277889</c:v>
                </c:pt>
                <c:pt idx="1484">
                  <c:v>98.30257435053419</c:v>
                </c:pt>
                <c:pt idx="1485">
                  <c:v>98.3131538732808</c:v>
                </c:pt>
                <c:pt idx="1486">
                  <c:v>98.32373339602609</c:v>
                </c:pt>
                <c:pt idx="1487">
                  <c:v>98.3401904314094</c:v>
                </c:pt>
                <c:pt idx="1488">
                  <c:v>98.3507699541554</c:v>
                </c:pt>
                <c:pt idx="1489">
                  <c:v>98.3613494769014</c:v>
                </c:pt>
                <c:pt idx="1490">
                  <c:v>98.3719289996474</c:v>
                </c:pt>
                <c:pt idx="1491">
                  <c:v>98.38250852239285</c:v>
                </c:pt>
                <c:pt idx="1492">
                  <c:v>98.39308804513928</c:v>
                </c:pt>
                <c:pt idx="1493">
                  <c:v>98.4036675678853</c:v>
                </c:pt>
                <c:pt idx="1494">
                  <c:v>98.4224756083226</c:v>
                </c:pt>
                <c:pt idx="1495">
                  <c:v>98.4424591512872</c:v>
                </c:pt>
                <c:pt idx="1496">
                  <c:v>98.4530386740331</c:v>
                </c:pt>
                <c:pt idx="1497">
                  <c:v>98.46361819677908</c:v>
                </c:pt>
                <c:pt idx="1498">
                  <c:v>98.4859527447984</c:v>
                </c:pt>
                <c:pt idx="1499">
                  <c:v>98.4965322675444</c:v>
                </c:pt>
                <c:pt idx="1500">
                  <c:v>98.5071117902904</c:v>
                </c:pt>
                <c:pt idx="1501">
                  <c:v>98.51769131303628</c:v>
                </c:pt>
                <c:pt idx="1502">
                  <c:v>98.53179734336425</c:v>
                </c:pt>
                <c:pt idx="1503">
                  <c:v>98.54237686611025</c:v>
                </c:pt>
                <c:pt idx="1504">
                  <c:v>98.55295638885615</c:v>
                </c:pt>
                <c:pt idx="1505">
                  <c:v>98.5635359116022</c:v>
                </c:pt>
                <c:pt idx="1506">
                  <c:v>98.5741154343482</c:v>
                </c:pt>
                <c:pt idx="1507">
                  <c:v>98.5940989773128</c:v>
                </c:pt>
                <c:pt idx="1508">
                  <c:v>98.60467850005843</c:v>
                </c:pt>
                <c:pt idx="1509">
                  <c:v>98.61878453038609</c:v>
                </c:pt>
                <c:pt idx="1510">
                  <c:v>98.62936405313268</c:v>
                </c:pt>
                <c:pt idx="1511">
                  <c:v>98.6399435758787</c:v>
                </c:pt>
                <c:pt idx="1512">
                  <c:v>98.65052309862465</c:v>
                </c:pt>
                <c:pt idx="1513">
                  <c:v>98.6611026213706</c:v>
                </c:pt>
                <c:pt idx="1514">
                  <c:v>98.67755965675325</c:v>
                </c:pt>
                <c:pt idx="1515">
                  <c:v>98.68813917949859</c:v>
                </c:pt>
                <c:pt idx="1516">
                  <c:v>98.6998942047725</c:v>
                </c:pt>
                <c:pt idx="1517">
                  <c:v>98.7104737275185</c:v>
                </c:pt>
                <c:pt idx="1518">
                  <c:v>98.7210532502645</c:v>
                </c:pt>
                <c:pt idx="1519">
                  <c:v>98.7398612907018</c:v>
                </c:pt>
                <c:pt idx="1520">
                  <c:v>98.75044081344741</c:v>
                </c:pt>
                <c:pt idx="1521">
                  <c:v>98.7610203361937</c:v>
                </c:pt>
                <c:pt idx="1522">
                  <c:v>98.77159985893968</c:v>
                </c:pt>
                <c:pt idx="1523">
                  <c:v>98.78217938168568</c:v>
                </c:pt>
                <c:pt idx="1524">
                  <c:v>98.793934406959</c:v>
                </c:pt>
                <c:pt idx="1525">
                  <c:v>98.804513929705</c:v>
                </c:pt>
                <c:pt idx="1526">
                  <c:v>98.81509345245051</c:v>
                </c:pt>
                <c:pt idx="1527">
                  <c:v>98.82567297519648</c:v>
                </c:pt>
                <c:pt idx="1528">
                  <c:v>98.8362524979429</c:v>
                </c:pt>
                <c:pt idx="1529">
                  <c:v>98.8480075232162</c:v>
                </c:pt>
                <c:pt idx="1530">
                  <c:v>98.8585870459622</c:v>
                </c:pt>
                <c:pt idx="1531">
                  <c:v>98.8691665687081</c:v>
                </c:pt>
                <c:pt idx="1532">
                  <c:v>98.87974609145333</c:v>
                </c:pt>
                <c:pt idx="1533">
                  <c:v>98.8903256142001</c:v>
                </c:pt>
                <c:pt idx="1534">
                  <c:v>98.9126601622193</c:v>
                </c:pt>
                <c:pt idx="1535">
                  <c:v>98.9232396849653</c:v>
                </c:pt>
                <c:pt idx="1536">
                  <c:v>98.94439873045728</c:v>
                </c:pt>
                <c:pt idx="1537">
                  <c:v>98.9561537557306</c:v>
                </c:pt>
                <c:pt idx="1538">
                  <c:v>98.9667332784766</c:v>
                </c:pt>
                <c:pt idx="1539">
                  <c:v>98.98906782649544</c:v>
                </c:pt>
                <c:pt idx="1540">
                  <c:v>99.00317385682328</c:v>
                </c:pt>
                <c:pt idx="1541">
                  <c:v>99.01375337956981</c:v>
                </c:pt>
                <c:pt idx="1542">
                  <c:v>99.02550840484308</c:v>
                </c:pt>
                <c:pt idx="1543">
                  <c:v>99.0419654402257</c:v>
                </c:pt>
                <c:pt idx="1544">
                  <c:v>99.05254496297168</c:v>
                </c:pt>
                <c:pt idx="1545">
                  <c:v>99.0690019983543</c:v>
                </c:pt>
                <c:pt idx="1546">
                  <c:v>99.07958152110028</c:v>
                </c:pt>
                <c:pt idx="1547">
                  <c:v>99.0901610438463</c:v>
                </c:pt>
                <c:pt idx="1548">
                  <c:v>99.10074056659151</c:v>
                </c:pt>
                <c:pt idx="1549">
                  <c:v>99.1113200893382</c:v>
                </c:pt>
                <c:pt idx="1550">
                  <c:v>99.12189961208365</c:v>
                </c:pt>
                <c:pt idx="1551">
                  <c:v>99.13247913482932</c:v>
                </c:pt>
                <c:pt idx="1552">
                  <c:v>99.1454096626308</c:v>
                </c:pt>
                <c:pt idx="1553">
                  <c:v>99.1559891853768</c:v>
                </c:pt>
                <c:pt idx="1554">
                  <c:v>99.1665687081227</c:v>
                </c:pt>
                <c:pt idx="1555">
                  <c:v>99.17714823086833</c:v>
                </c:pt>
                <c:pt idx="1556">
                  <c:v>99.18772775361428</c:v>
                </c:pt>
                <c:pt idx="1557">
                  <c:v>99.19830727636018</c:v>
                </c:pt>
                <c:pt idx="1558">
                  <c:v>99.20888679910658</c:v>
                </c:pt>
                <c:pt idx="1559">
                  <c:v>99.2194663218526</c:v>
                </c:pt>
                <c:pt idx="1560">
                  <c:v>99.2359233572352</c:v>
                </c:pt>
                <c:pt idx="1561">
                  <c:v>99.2500293875632</c:v>
                </c:pt>
                <c:pt idx="1562">
                  <c:v>99.2606089103092</c:v>
                </c:pt>
                <c:pt idx="1563">
                  <c:v>99.27118843305456</c:v>
                </c:pt>
                <c:pt idx="1564">
                  <c:v>99.2864699659104</c:v>
                </c:pt>
                <c:pt idx="1565">
                  <c:v>99.2970494886564</c:v>
                </c:pt>
                <c:pt idx="1566">
                  <c:v>99.3076290114024</c:v>
                </c:pt>
                <c:pt idx="1567">
                  <c:v>99.32173504173031</c:v>
                </c:pt>
                <c:pt idx="1568">
                  <c:v>99.33231456447631</c:v>
                </c:pt>
                <c:pt idx="1569">
                  <c:v>99.3428940872223</c:v>
                </c:pt>
                <c:pt idx="1570">
                  <c:v>99.3605266251322</c:v>
                </c:pt>
                <c:pt idx="1571">
                  <c:v>99.37110614787818</c:v>
                </c:pt>
                <c:pt idx="1572">
                  <c:v>99.38168567062418</c:v>
                </c:pt>
                <c:pt idx="1573">
                  <c:v>99.3922651933702</c:v>
                </c:pt>
                <c:pt idx="1574">
                  <c:v>99.40284471611611</c:v>
                </c:pt>
                <c:pt idx="1575">
                  <c:v>99.4134242388621</c:v>
                </c:pt>
                <c:pt idx="1576">
                  <c:v>99.4251792641354</c:v>
                </c:pt>
                <c:pt idx="1577">
                  <c:v>99.4369342894087</c:v>
                </c:pt>
                <c:pt idx="1578">
                  <c:v>99.4475138121547</c:v>
                </c:pt>
                <c:pt idx="1579">
                  <c:v>99.4580933349007</c:v>
                </c:pt>
                <c:pt idx="1580">
                  <c:v>99.46867285764628</c:v>
                </c:pt>
                <c:pt idx="1581">
                  <c:v>99.48042788292</c:v>
                </c:pt>
                <c:pt idx="1582">
                  <c:v>99.4910074056659</c:v>
                </c:pt>
                <c:pt idx="1583">
                  <c:v>99.5015869284119</c:v>
                </c:pt>
                <c:pt idx="1584">
                  <c:v>99.5133419536847</c:v>
                </c:pt>
                <c:pt idx="1585">
                  <c:v>99.52392147643084</c:v>
                </c:pt>
                <c:pt idx="1586">
                  <c:v>99.5392030092865</c:v>
                </c:pt>
                <c:pt idx="1587">
                  <c:v>99.54978253203208</c:v>
                </c:pt>
                <c:pt idx="1588">
                  <c:v>99.57329258257874</c:v>
                </c:pt>
                <c:pt idx="1589">
                  <c:v>99.58504760785235</c:v>
                </c:pt>
                <c:pt idx="1590">
                  <c:v>99.59562713059825</c:v>
                </c:pt>
                <c:pt idx="1591">
                  <c:v>99.60738215587099</c:v>
                </c:pt>
                <c:pt idx="1592">
                  <c:v>99.6179616786176</c:v>
                </c:pt>
                <c:pt idx="1593">
                  <c:v>99.62854120136355</c:v>
                </c:pt>
                <c:pt idx="1594">
                  <c:v>99.6391207241096</c:v>
                </c:pt>
                <c:pt idx="1595">
                  <c:v>99.65675326201951</c:v>
                </c:pt>
                <c:pt idx="1596">
                  <c:v>99.66850828729278</c:v>
                </c:pt>
                <c:pt idx="1597">
                  <c:v>99.68026331256574</c:v>
                </c:pt>
                <c:pt idx="1598">
                  <c:v>99.6908428353121</c:v>
                </c:pt>
                <c:pt idx="1599">
                  <c:v>99.7014223580581</c:v>
                </c:pt>
                <c:pt idx="1600">
                  <c:v>99.7120018808041</c:v>
                </c:pt>
                <c:pt idx="1601">
                  <c:v>99.7237569060773</c:v>
                </c:pt>
                <c:pt idx="1602">
                  <c:v>99.7343364288233</c:v>
                </c:pt>
                <c:pt idx="1603">
                  <c:v>99.7449159515693</c:v>
                </c:pt>
                <c:pt idx="1604">
                  <c:v>99.7554954743153</c:v>
                </c:pt>
                <c:pt idx="1605">
                  <c:v>99.7660749970612</c:v>
                </c:pt>
                <c:pt idx="1606">
                  <c:v>99.7766545198072</c:v>
                </c:pt>
                <c:pt idx="1607">
                  <c:v>99.7954625602445</c:v>
                </c:pt>
                <c:pt idx="1608">
                  <c:v>99.8072175855178</c:v>
                </c:pt>
                <c:pt idx="1609">
                  <c:v>99.81779710826378</c:v>
                </c:pt>
                <c:pt idx="1610">
                  <c:v>99.82837663100909</c:v>
                </c:pt>
                <c:pt idx="1611">
                  <c:v>99.83895615375509</c:v>
                </c:pt>
                <c:pt idx="1612">
                  <c:v>99.84953567650165</c:v>
                </c:pt>
                <c:pt idx="1613">
                  <c:v>99.861290701775</c:v>
                </c:pt>
                <c:pt idx="1614">
                  <c:v>99.87187022452039</c:v>
                </c:pt>
                <c:pt idx="1615">
                  <c:v>99.882449747267</c:v>
                </c:pt>
                <c:pt idx="1616">
                  <c:v>99.8930292700129</c:v>
                </c:pt>
                <c:pt idx="1617">
                  <c:v>99.9047842952862</c:v>
                </c:pt>
                <c:pt idx="1618">
                  <c:v>99.91653932055948</c:v>
                </c:pt>
                <c:pt idx="1619">
                  <c:v>99.9271188433055</c:v>
                </c:pt>
                <c:pt idx="1620">
                  <c:v>99.93769836605151</c:v>
                </c:pt>
                <c:pt idx="1621">
                  <c:v>99.9482778887975</c:v>
                </c:pt>
                <c:pt idx="1622">
                  <c:v>99.95885741154341</c:v>
                </c:pt>
                <c:pt idx="1623">
                  <c:v>99.9882449747267</c:v>
                </c:pt>
                <c:pt idx="1624">
                  <c:v>99.9988244974727</c:v>
                </c:pt>
                <c:pt idx="1625">
                  <c:v>100.0</c:v>
                </c:pt>
              </c:numCache>
            </c:numRef>
          </c:yVal>
          <c:smooth val="1"/>
        </c:ser>
        <c:ser>
          <c:idx val="1"/>
          <c:order val="1"/>
          <c:tx>
            <c:v>Female (N=126047)</c:v>
          </c:tx>
          <c:spPr>
            <a:ln w="38100">
              <a:solidFill>
                <a:srgbClr val="969696"/>
              </a:solidFill>
              <a:prstDash val="solid"/>
            </a:ln>
          </c:spPr>
          <c:marker>
            <c:symbol val="none"/>
          </c:marker>
          <c:xVal>
            <c:numRef>
              <c:f>[integralsuballUSA.xls]integralsubGerman.csv!$A$1:$A$1626</c:f>
              <c:numCache>
                <c:formatCode>General</c:formatCode>
                <c:ptCount val="162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  <c:pt idx="256">
                  <c:v>257.0</c:v>
                </c:pt>
                <c:pt idx="257">
                  <c:v>258.0</c:v>
                </c:pt>
                <c:pt idx="258">
                  <c:v>259.0</c:v>
                </c:pt>
                <c:pt idx="259">
                  <c:v>260.0</c:v>
                </c:pt>
                <c:pt idx="260">
                  <c:v>261.0</c:v>
                </c:pt>
                <c:pt idx="261">
                  <c:v>262.0</c:v>
                </c:pt>
                <c:pt idx="262">
                  <c:v>263.0</c:v>
                </c:pt>
                <c:pt idx="263">
                  <c:v>264.0</c:v>
                </c:pt>
                <c:pt idx="264">
                  <c:v>265.0</c:v>
                </c:pt>
                <c:pt idx="265">
                  <c:v>266.0</c:v>
                </c:pt>
                <c:pt idx="266">
                  <c:v>267.0</c:v>
                </c:pt>
                <c:pt idx="267">
                  <c:v>268.0</c:v>
                </c:pt>
                <c:pt idx="268">
                  <c:v>269.0</c:v>
                </c:pt>
                <c:pt idx="269">
                  <c:v>270.0</c:v>
                </c:pt>
                <c:pt idx="270">
                  <c:v>271.0</c:v>
                </c:pt>
                <c:pt idx="271">
                  <c:v>272.0</c:v>
                </c:pt>
                <c:pt idx="272">
                  <c:v>273.0</c:v>
                </c:pt>
                <c:pt idx="273">
                  <c:v>274.0</c:v>
                </c:pt>
                <c:pt idx="274">
                  <c:v>275.0</c:v>
                </c:pt>
                <c:pt idx="275">
                  <c:v>276.0</c:v>
                </c:pt>
                <c:pt idx="276">
                  <c:v>277.0</c:v>
                </c:pt>
                <c:pt idx="277">
                  <c:v>278.0</c:v>
                </c:pt>
                <c:pt idx="278">
                  <c:v>279.0</c:v>
                </c:pt>
                <c:pt idx="279">
                  <c:v>280.0</c:v>
                </c:pt>
                <c:pt idx="280">
                  <c:v>281.0</c:v>
                </c:pt>
                <c:pt idx="281">
                  <c:v>282.0</c:v>
                </c:pt>
                <c:pt idx="282">
                  <c:v>283.0</c:v>
                </c:pt>
                <c:pt idx="283">
                  <c:v>284.0</c:v>
                </c:pt>
                <c:pt idx="284">
                  <c:v>285.0</c:v>
                </c:pt>
                <c:pt idx="285">
                  <c:v>286.0</c:v>
                </c:pt>
                <c:pt idx="286">
                  <c:v>287.0</c:v>
                </c:pt>
                <c:pt idx="287">
                  <c:v>288.0</c:v>
                </c:pt>
                <c:pt idx="288">
                  <c:v>289.0</c:v>
                </c:pt>
                <c:pt idx="289">
                  <c:v>290.0</c:v>
                </c:pt>
                <c:pt idx="290">
                  <c:v>291.0</c:v>
                </c:pt>
                <c:pt idx="291">
                  <c:v>292.0</c:v>
                </c:pt>
                <c:pt idx="292">
                  <c:v>293.0</c:v>
                </c:pt>
                <c:pt idx="293">
                  <c:v>294.0</c:v>
                </c:pt>
                <c:pt idx="294">
                  <c:v>295.0</c:v>
                </c:pt>
                <c:pt idx="295">
                  <c:v>296.0</c:v>
                </c:pt>
                <c:pt idx="296">
                  <c:v>297.0</c:v>
                </c:pt>
                <c:pt idx="297">
                  <c:v>298.0</c:v>
                </c:pt>
                <c:pt idx="298">
                  <c:v>299.0</c:v>
                </c:pt>
                <c:pt idx="299">
                  <c:v>300.0</c:v>
                </c:pt>
                <c:pt idx="300">
                  <c:v>301.0</c:v>
                </c:pt>
                <c:pt idx="301">
                  <c:v>302.0</c:v>
                </c:pt>
                <c:pt idx="302">
                  <c:v>303.0</c:v>
                </c:pt>
                <c:pt idx="303">
                  <c:v>304.0</c:v>
                </c:pt>
                <c:pt idx="304">
                  <c:v>305.0</c:v>
                </c:pt>
                <c:pt idx="305">
                  <c:v>306.0</c:v>
                </c:pt>
                <c:pt idx="306">
                  <c:v>307.0</c:v>
                </c:pt>
                <c:pt idx="307">
                  <c:v>308.0</c:v>
                </c:pt>
                <c:pt idx="308">
                  <c:v>309.0</c:v>
                </c:pt>
                <c:pt idx="309">
                  <c:v>310.0</c:v>
                </c:pt>
                <c:pt idx="310">
                  <c:v>311.0</c:v>
                </c:pt>
                <c:pt idx="311">
                  <c:v>312.0</c:v>
                </c:pt>
                <c:pt idx="312">
                  <c:v>313.0</c:v>
                </c:pt>
                <c:pt idx="313">
                  <c:v>314.0</c:v>
                </c:pt>
                <c:pt idx="314">
                  <c:v>315.0</c:v>
                </c:pt>
                <c:pt idx="315">
                  <c:v>316.0</c:v>
                </c:pt>
                <c:pt idx="316">
                  <c:v>317.0</c:v>
                </c:pt>
                <c:pt idx="317">
                  <c:v>318.0</c:v>
                </c:pt>
                <c:pt idx="318">
                  <c:v>319.0</c:v>
                </c:pt>
                <c:pt idx="319">
                  <c:v>320.0</c:v>
                </c:pt>
                <c:pt idx="320">
                  <c:v>321.0</c:v>
                </c:pt>
                <c:pt idx="321">
                  <c:v>322.0</c:v>
                </c:pt>
                <c:pt idx="322">
                  <c:v>323.0</c:v>
                </c:pt>
                <c:pt idx="323">
                  <c:v>324.0</c:v>
                </c:pt>
                <c:pt idx="324">
                  <c:v>325.0</c:v>
                </c:pt>
                <c:pt idx="325">
                  <c:v>326.0</c:v>
                </c:pt>
                <c:pt idx="326">
                  <c:v>327.0</c:v>
                </c:pt>
                <c:pt idx="327">
                  <c:v>328.0</c:v>
                </c:pt>
                <c:pt idx="328">
                  <c:v>329.0</c:v>
                </c:pt>
                <c:pt idx="329">
                  <c:v>330.0</c:v>
                </c:pt>
                <c:pt idx="330">
                  <c:v>331.0</c:v>
                </c:pt>
                <c:pt idx="331">
                  <c:v>332.0</c:v>
                </c:pt>
                <c:pt idx="332">
                  <c:v>333.0</c:v>
                </c:pt>
                <c:pt idx="333">
                  <c:v>335.0</c:v>
                </c:pt>
                <c:pt idx="334">
                  <c:v>336.0</c:v>
                </c:pt>
                <c:pt idx="335">
                  <c:v>337.0</c:v>
                </c:pt>
                <c:pt idx="336">
                  <c:v>338.0</c:v>
                </c:pt>
                <c:pt idx="337">
                  <c:v>339.0</c:v>
                </c:pt>
                <c:pt idx="338">
                  <c:v>340.0</c:v>
                </c:pt>
                <c:pt idx="339">
                  <c:v>341.0</c:v>
                </c:pt>
                <c:pt idx="340">
                  <c:v>342.0</c:v>
                </c:pt>
                <c:pt idx="341">
                  <c:v>343.0</c:v>
                </c:pt>
                <c:pt idx="342">
                  <c:v>344.0</c:v>
                </c:pt>
                <c:pt idx="343">
                  <c:v>345.0</c:v>
                </c:pt>
                <c:pt idx="344">
                  <c:v>346.0</c:v>
                </c:pt>
                <c:pt idx="345">
                  <c:v>347.0</c:v>
                </c:pt>
                <c:pt idx="346">
                  <c:v>348.0</c:v>
                </c:pt>
                <c:pt idx="347">
                  <c:v>349.0</c:v>
                </c:pt>
                <c:pt idx="348">
                  <c:v>350.0</c:v>
                </c:pt>
                <c:pt idx="349">
                  <c:v>351.0</c:v>
                </c:pt>
                <c:pt idx="350">
                  <c:v>353.0</c:v>
                </c:pt>
                <c:pt idx="351">
                  <c:v>354.0</c:v>
                </c:pt>
                <c:pt idx="352">
                  <c:v>355.0</c:v>
                </c:pt>
                <c:pt idx="353">
                  <c:v>356.0</c:v>
                </c:pt>
                <c:pt idx="354">
                  <c:v>357.0</c:v>
                </c:pt>
                <c:pt idx="355">
                  <c:v>358.0</c:v>
                </c:pt>
                <c:pt idx="356">
                  <c:v>359.0</c:v>
                </c:pt>
                <c:pt idx="357">
                  <c:v>360.0</c:v>
                </c:pt>
                <c:pt idx="358">
                  <c:v>362.0</c:v>
                </c:pt>
                <c:pt idx="359">
                  <c:v>364.0</c:v>
                </c:pt>
                <c:pt idx="360">
                  <c:v>365.0</c:v>
                </c:pt>
                <c:pt idx="361">
                  <c:v>366.0</c:v>
                </c:pt>
                <c:pt idx="362">
                  <c:v>367.0</c:v>
                </c:pt>
                <c:pt idx="363">
                  <c:v>369.0</c:v>
                </c:pt>
                <c:pt idx="364">
                  <c:v>370.0</c:v>
                </c:pt>
                <c:pt idx="365">
                  <c:v>371.0</c:v>
                </c:pt>
                <c:pt idx="366">
                  <c:v>373.0</c:v>
                </c:pt>
                <c:pt idx="367">
                  <c:v>374.0</c:v>
                </c:pt>
                <c:pt idx="368">
                  <c:v>375.0</c:v>
                </c:pt>
                <c:pt idx="369">
                  <c:v>376.0</c:v>
                </c:pt>
                <c:pt idx="370">
                  <c:v>378.0</c:v>
                </c:pt>
                <c:pt idx="371">
                  <c:v>379.0</c:v>
                </c:pt>
                <c:pt idx="372">
                  <c:v>380.0</c:v>
                </c:pt>
                <c:pt idx="373">
                  <c:v>381.0</c:v>
                </c:pt>
                <c:pt idx="374">
                  <c:v>382.0</c:v>
                </c:pt>
                <c:pt idx="375">
                  <c:v>384.0</c:v>
                </c:pt>
                <c:pt idx="376">
                  <c:v>385.0</c:v>
                </c:pt>
                <c:pt idx="377">
                  <c:v>386.0</c:v>
                </c:pt>
                <c:pt idx="378">
                  <c:v>387.0</c:v>
                </c:pt>
                <c:pt idx="379">
                  <c:v>388.0</c:v>
                </c:pt>
                <c:pt idx="380">
                  <c:v>390.0</c:v>
                </c:pt>
                <c:pt idx="381">
                  <c:v>391.0</c:v>
                </c:pt>
                <c:pt idx="382">
                  <c:v>392.0</c:v>
                </c:pt>
                <c:pt idx="383">
                  <c:v>394.0</c:v>
                </c:pt>
                <c:pt idx="384">
                  <c:v>395.0</c:v>
                </c:pt>
                <c:pt idx="385">
                  <c:v>396.0</c:v>
                </c:pt>
                <c:pt idx="386">
                  <c:v>397.0</c:v>
                </c:pt>
                <c:pt idx="387">
                  <c:v>398.0</c:v>
                </c:pt>
                <c:pt idx="388">
                  <c:v>399.0</c:v>
                </c:pt>
                <c:pt idx="389">
                  <c:v>400.0</c:v>
                </c:pt>
                <c:pt idx="390">
                  <c:v>401.0</c:v>
                </c:pt>
                <c:pt idx="391">
                  <c:v>402.0</c:v>
                </c:pt>
                <c:pt idx="392">
                  <c:v>403.0</c:v>
                </c:pt>
                <c:pt idx="393">
                  <c:v>405.0</c:v>
                </c:pt>
                <c:pt idx="394">
                  <c:v>407.0</c:v>
                </c:pt>
                <c:pt idx="395">
                  <c:v>408.0</c:v>
                </c:pt>
                <c:pt idx="396">
                  <c:v>410.0</c:v>
                </c:pt>
                <c:pt idx="397">
                  <c:v>412.0</c:v>
                </c:pt>
                <c:pt idx="398">
                  <c:v>414.0</c:v>
                </c:pt>
                <c:pt idx="399">
                  <c:v>416.0</c:v>
                </c:pt>
                <c:pt idx="400">
                  <c:v>417.0</c:v>
                </c:pt>
                <c:pt idx="401">
                  <c:v>418.0</c:v>
                </c:pt>
                <c:pt idx="402">
                  <c:v>420.0</c:v>
                </c:pt>
                <c:pt idx="403">
                  <c:v>422.0</c:v>
                </c:pt>
                <c:pt idx="404">
                  <c:v>424.0</c:v>
                </c:pt>
                <c:pt idx="405">
                  <c:v>425.0</c:v>
                </c:pt>
                <c:pt idx="406">
                  <c:v>426.0</c:v>
                </c:pt>
                <c:pt idx="407">
                  <c:v>427.0</c:v>
                </c:pt>
                <c:pt idx="408">
                  <c:v>429.0</c:v>
                </c:pt>
                <c:pt idx="409">
                  <c:v>431.0</c:v>
                </c:pt>
                <c:pt idx="410">
                  <c:v>433.0</c:v>
                </c:pt>
                <c:pt idx="411">
                  <c:v>435.0</c:v>
                </c:pt>
                <c:pt idx="412">
                  <c:v>436.0</c:v>
                </c:pt>
                <c:pt idx="413">
                  <c:v>438.0</c:v>
                </c:pt>
                <c:pt idx="414">
                  <c:v>440.0</c:v>
                </c:pt>
                <c:pt idx="415">
                  <c:v>442.0</c:v>
                </c:pt>
                <c:pt idx="416">
                  <c:v>444.0</c:v>
                </c:pt>
                <c:pt idx="417">
                  <c:v>446.0</c:v>
                </c:pt>
                <c:pt idx="418">
                  <c:v>448.0</c:v>
                </c:pt>
                <c:pt idx="419">
                  <c:v>450.0</c:v>
                </c:pt>
                <c:pt idx="420">
                  <c:v>451.0</c:v>
                </c:pt>
                <c:pt idx="421">
                  <c:v>452.0</c:v>
                </c:pt>
                <c:pt idx="422">
                  <c:v>453.0</c:v>
                </c:pt>
                <c:pt idx="423">
                  <c:v>455.0</c:v>
                </c:pt>
                <c:pt idx="424">
                  <c:v>457.0</c:v>
                </c:pt>
                <c:pt idx="425">
                  <c:v>458.0</c:v>
                </c:pt>
                <c:pt idx="426">
                  <c:v>460.0</c:v>
                </c:pt>
                <c:pt idx="427">
                  <c:v>462.0</c:v>
                </c:pt>
                <c:pt idx="428">
                  <c:v>463.0</c:v>
                </c:pt>
                <c:pt idx="429">
                  <c:v>465.0</c:v>
                </c:pt>
                <c:pt idx="430">
                  <c:v>467.0</c:v>
                </c:pt>
                <c:pt idx="431">
                  <c:v>469.0</c:v>
                </c:pt>
                <c:pt idx="432">
                  <c:v>471.0</c:v>
                </c:pt>
                <c:pt idx="433">
                  <c:v>473.0</c:v>
                </c:pt>
                <c:pt idx="434">
                  <c:v>475.0</c:v>
                </c:pt>
                <c:pt idx="435">
                  <c:v>477.0</c:v>
                </c:pt>
                <c:pt idx="436">
                  <c:v>479.0</c:v>
                </c:pt>
                <c:pt idx="437">
                  <c:v>481.0</c:v>
                </c:pt>
                <c:pt idx="438">
                  <c:v>483.0</c:v>
                </c:pt>
                <c:pt idx="439">
                  <c:v>485.0</c:v>
                </c:pt>
                <c:pt idx="440">
                  <c:v>487.0</c:v>
                </c:pt>
                <c:pt idx="441">
                  <c:v>489.0</c:v>
                </c:pt>
                <c:pt idx="442">
                  <c:v>491.0</c:v>
                </c:pt>
                <c:pt idx="443">
                  <c:v>493.0</c:v>
                </c:pt>
                <c:pt idx="444">
                  <c:v>495.0</c:v>
                </c:pt>
                <c:pt idx="445">
                  <c:v>497.0</c:v>
                </c:pt>
                <c:pt idx="446">
                  <c:v>499.0</c:v>
                </c:pt>
                <c:pt idx="447">
                  <c:v>501.0</c:v>
                </c:pt>
                <c:pt idx="448">
                  <c:v>503.0</c:v>
                </c:pt>
                <c:pt idx="449">
                  <c:v>506.0</c:v>
                </c:pt>
                <c:pt idx="450">
                  <c:v>508.0</c:v>
                </c:pt>
                <c:pt idx="451">
                  <c:v>510.0</c:v>
                </c:pt>
                <c:pt idx="452">
                  <c:v>512.0</c:v>
                </c:pt>
                <c:pt idx="453">
                  <c:v>514.0</c:v>
                </c:pt>
                <c:pt idx="454">
                  <c:v>515.0</c:v>
                </c:pt>
                <c:pt idx="455">
                  <c:v>517.0</c:v>
                </c:pt>
                <c:pt idx="456">
                  <c:v>519.0</c:v>
                </c:pt>
                <c:pt idx="457">
                  <c:v>521.0</c:v>
                </c:pt>
                <c:pt idx="458">
                  <c:v>523.0</c:v>
                </c:pt>
                <c:pt idx="459">
                  <c:v>527.0</c:v>
                </c:pt>
                <c:pt idx="460">
                  <c:v>529.0</c:v>
                </c:pt>
                <c:pt idx="461">
                  <c:v>532.0</c:v>
                </c:pt>
                <c:pt idx="462">
                  <c:v>534.0</c:v>
                </c:pt>
                <c:pt idx="463">
                  <c:v>536.0</c:v>
                </c:pt>
                <c:pt idx="464">
                  <c:v>538.0</c:v>
                </c:pt>
                <c:pt idx="465">
                  <c:v>540.0</c:v>
                </c:pt>
                <c:pt idx="466">
                  <c:v>542.0</c:v>
                </c:pt>
                <c:pt idx="467">
                  <c:v>544.0</c:v>
                </c:pt>
                <c:pt idx="468">
                  <c:v>547.0</c:v>
                </c:pt>
                <c:pt idx="469">
                  <c:v>549.0</c:v>
                </c:pt>
                <c:pt idx="470">
                  <c:v>551.0</c:v>
                </c:pt>
                <c:pt idx="471">
                  <c:v>554.0</c:v>
                </c:pt>
                <c:pt idx="472">
                  <c:v>556.0</c:v>
                </c:pt>
                <c:pt idx="473">
                  <c:v>559.0</c:v>
                </c:pt>
                <c:pt idx="474">
                  <c:v>561.0</c:v>
                </c:pt>
                <c:pt idx="475">
                  <c:v>563.0</c:v>
                </c:pt>
                <c:pt idx="476">
                  <c:v>565.0</c:v>
                </c:pt>
                <c:pt idx="477">
                  <c:v>568.0</c:v>
                </c:pt>
                <c:pt idx="478">
                  <c:v>571.0</c:v>
                </c:pt>
                <c:pt idx="479">
                  <c:v>574.0</c:v>
                </c:pt>
                <c:pt idx="480">
                  <c:v>576.0</c:v>
                </c:pt>
                <c:pt idx="481">
                  <c:v>578.0</c:v>
                </c:pt>
                <c:pt idx="482">
                  <c:v>580.0</c:v>
                </c:pt>
                <c:pt idx="483">
                  <c:v>582.0</c:v>
                </c:pt>
                <c:pt idx="484">
                  <c:v>584.0</c:v>
                </c:pt>
                <c:pt idx="485">
                  <c:v>586.0</c:v>
                </c:pt>
                <c:pt idx="486">
                  <c:v>588.0</c:v>
                </c:pt>
                <c:pt idx="487">
                  <c:v>590.0</c:v>
                </c:pt>
                <c:pt idx="488">
                  <c:v>592.0</c:v>
                </c:pt>
                <c:pt idx="489">
                  <c:v>595.0</c:v>
                </c:pt>
                <c:pt idx="490">
                  <c:v>597.0</c:v>
                </c:pt>
                <c:pt idx="491">
                  <c:v>598.0</c:v>
                </c:pt>
                <c:pt idx="492">
                  <c:v>600.0</c:v>
                </c:pt>
                <c:pt idx="493">
                  <c:v>603.0</c:v>
                </c:pt>
                <c:pt idx="494">
                  <c:v>606.0</c:v>
                </c:pt>
                <c:pt idx="495">
                  <c:v>607.0</c:v>
                </c:pt>
                <c:pt idx="496">
                  <c:v>610.0</c:v>
                </c:pt>
                <c:pt idx="497">
                  <c:v>613.0</c:v>
                </c:pt>
                <c:pt idx="498">
                  <c:v>615.0</c:v>
                </c:pt>
                <c:pt idx="499">
                  <c:v>617.0</c:v>
                </c:pt>
                <c:pt idx="500">
                  <c:v>620.0</c:v>
                </c:pt>
                <c:pt idx="501">
                  <c:v>622.0</c:v>
                </c:pt>
                <c:pt idx="502">
                  <c:v>625.0</c:v>
                </c:pt>
                <c:pt idx="503">
                  <c:v>627.0</c:v>
                </c:pt>
                <c:pt idx="504">
                  <c:v>629.0</c:v>
                </c:pt>
                <c:pt idx="505">
                  <c:v>632.0</c:v>
                </c:pt>
                <c:pt idx="506">
                  <c:v>635.0</c:v>
                </c:pt>
                <c:pt idx="507">
                  <c:v>638.0</c:v>
                </c:pt>
                <c:pt idx="508">
                  <c:v>640.0</c:v>
                </c:pt>
                <c:pt idx="509">
                  <c:v>642.0</c:v>
                </c:pt>
                <c:pt idx="510">
                  <c:v>645.0</c:v>
                </c:pt>
                <c:pt idx="511">
                  <c:v>648.0</c:v>
                </c:pt>
                <c:pt idx="512">
                  <c:v>651.0</c:v>
                </c:pt>
                <c:pt idx="513">
                  <c:v>654.0</c:v>
                </c:pt>
                <c:pt idx="514">
                  <c:v>656.0</c:v>
                </c:pt>
                <c:pt idx="515">
                  <c:v>658.0</c:v>
                </c:pt>
                <c:pt idx="516">
                  <c:v>660.0</c:v>
                </c:pt>
                <c:pt idx="517">
                  <c:v>663.0</c:v>
                </c:pt>
                <c:pt idx="518">
                  <c:v>665.0</c:v>
                </c:pt>
                <c:pt idx="519">
                  <c:v>668.0</c:v>
                </c:pt>
                <c:pt idx="520">
                  <c:v>670.0</c:v>
                </c:pt>
                <c:pt idx="521">
                  <c:v>673.0</c:v>
                </c:pt>
                <c:pt idx="522">
                  <c:v>676.0</c:v>
                </c:pt>
                <c:pt idx="523">
                  <c:v>680.0</c:v>
                </c:pt>
                <c:pt idx="524">
                  <c:v>682.0</c:v>
                </c:pt>
                <c:pt idx="525">
                  <c:v>685.0</c:v>
                </c:pt>
                <c:pt idx="526">
                  <c:v>688.0</c:v>
                </c:pt>
                <c:pt idx="527">
                  <c:v>691.0</c:v>
                </c:pt>
                <c:pt idx="528">
                  <c:v>694.0</c:v>
                </c:pt>
                <c:pt idx="529">
                  <c:v>697.0</c:v>
                </c:pt>
                <c:pt idx="530">
                  <c:v>701.0</c:v>
                </c:pt>
                <c:pt idx="531">
                  <c:v>705.0</c:v>
                </c:pt>
                <c:pt idx="532">
                  <c:v>708.0</c:v>
                </c:pt>
                <c:pt idx="533">
                  <c:v>711.0</c:v>
                </c:pt>
                <c:pt idx="534">
                  <c:v>714.0</c:v>
                </c:pt>
                <c:pt idx="535">
                  <c:v>717.0</c:v>
                </c:pt>
                <c:pt idx="536">
                  <c:v>720.0</c:v>
                </c:pt>
                <c:pt idx="537">
                  <c:v>724.0</c:v>
                </c:pt>
                <c:pt idx="538">
                  <c:v>727.0</c:v>
                </c:pt>
                <c:pt idx="539">
                  <c:v>730.0</c:v>
                </c:pt>
                <c:pt idx="540">
                  <c:v>733.0</c:v>
                </c:pt>
                <c:pt idx="541">
                  <c:v>737.0</c:v>
                </c:pt>
                <c:pt idx="542">
                  <c:v>740.0</c:v>
                </c:pt>
                <c:pt idx="543">
                  <c:v>743.0</c:v>
                </c:pt>
                <c:pt idx="544">
                  <c:v>746.0</c:v>
                </c:pt>
                <c:pt idx="545">
                  <c:v>750.0</c:v>
                </c:pt>
                <c:pt idx="546">
                  <c:v>753.0</c:v>
                </c:pt>
                <c:pt idx="547">
                  <c:v>757.0</c:v>
                </c:pt>
                <c:pt idx="548">
                  <c:v>761.0</c:v>
                </c:pt>
                <c:pt idx="549">
                  <c:v>765.0</c:v>
                </c:pt>
                <c:pt idx="550">
                  <c:v>767.0</c:v>
                </c:pt>
                <c:pt idx="551">
                  <c:v>768.0</c:v>
                </c:pt>
                <c:pt idx="552">
                  <c:v>770.0</c:v>
                </c:pt>
                <c:pt idx="553">
                  <c:v>772.0</c:v>
                </c:pt>
                <c:pt idx="554">
                  <c:v>773.0</c:v>
                </c:pt>
                <c:pt idx="555">
                  <c:v>775.0</c:v>
                </c:pt>
                <c:pt idx="556">
                  <c:v>777.0</c:v>
                </c:pt>
                <c:pt idx="557">
                  <c:v>782.0</c:v>
                </c:pt>
                <c:pt idx="558">
                  <c:v>785.0</c:v>
                </c:pt>
                <c:pt idx="559">
                  <c:v>789.0</c:v>
                </c:pt>
                <c:pt idx="560">
                  <c:v>791.0</c:v>
                </c:pt>
                <c:pt idx="561">
                  <c:v>795.0</c:v>
                </c:pt>
                <c:pt idx="562">
                  <c:v>798.0</c:v>
                </c:pt>
                <c:pt idx="563">
                  <c:v>801.0</c:v>
                </c:pt>
                <c:pt idx="564">
                  <c:v>806.0</c:v>
                </c:pt>
                <c:pt idx="565">
                  <c:v>811.0</c:v>
                </c:pt>
                <c:pt idx="566">
                  <c:v>815.0</c:v>
                </c:pt>
                <c:pt idx="567">
                  <c:v>819.0</c:v>
                </c:pt>
                <c:pt idx="568">
                  <c:v>823.0</c:v>
                </c:pt>
                <c:pt idx="569">
                  <c:v>826.0</c:v>
                </c:pt>
                <c:pt idx="570">
                  <c:v>831.0</c:v>
                </c:pt>
                <c:pt idx="571">
                  <c:v>834.0</c:v>
                </c:pt>
                <c:pt idx="572">
                  <c:v>837.0</c:v>
                </c:pt>
                <c:pt idx="573">
                  <c:v>841.0</c:v>
                </c:pt>
                <c:pt idx="574">
                  <c:v>845.0</c:v>
                </c:pt>
                <c:pt idx="575">
                  <c:v>850.0</c:v>
                </c:pt>
                <c:pt idx="576">
                  <c:v>853.0</c:v>
                </c:pt>
                <c:pt idx="577">
                  <c:v>856.0</c:v>
                </c:pt>
                <c:pt idx="578">
                  <c:v>859.0</c:v>
                </c:pt>
                <c:pt idx="579">
                  <c:v>863.0</c:v>
                </c:pt>
                <c:pt idx="580">
                  <c:v>867.0</c:v>
                </c:pt>
                <c:pt idx="581">
                  <c:v>871.0</c:v>
                </c:pt>
                <c:pt idx="582">
                  <c:v>874.0</c:v>
                </c:pt>
                <c:pt idx="583">
                  <c:v>880.0</c:v>
                </c:pt>
                <c:pt idx="584">
                  <c:v>884.0</c:v>
                </c:pt>
                <c:pt idx="585">
                  <c:v>888.0</c:v>
                </c:pt>
                <c:pt idx="586">
                  <c:v>890.0</c:v>
                </c:pt>
                <c:pt idx="587">
                  <c:v>893.0</c:v>
                </c:pt>
                <c:pt idx="588">
                  <c:v>895.0</c:v>
                </c:pt>
                <c:pt idx="589">
                  <c:v>896.0</c:v>
                </c:pt>
                <c:pt idx="590">
                  <c:v>898.0</c:v>
                </c:pt>
                <c:pt idx="591">
                  <c:v>900.0</c:v>
                </c:pt>
                <c:pt idx="592">
                  <c:v>902.0</c:v>
                </c:pt>
                <c:pt idx="593">
                  <c:v>905.0</c:v>
                </c:pt>
                <c:pt idx="594">
                  <c:v>911.0</c:v>
                </c:pt>
                <c:pt idx="595">
                  <c:v>915.0</c:v>
                </c:pt>
                <c:pt idx="596">
                  <c:v>921.0</c:v>
                </c:pt>
                <c:pt idx="597">
                  <c:v>928.0</c:v>
                </c:pt>
                <c:pt idx="598">
                  <c:v>935.0</c:v>
                </c:pt>
                <c:pt idx="599">
                  <c:v>936.0</c:v>
                </c:pt>
                <c:pt idx="600">
                  <c:v>942.0</c:v>
                </c:pt>
                <c:pt idx="601">
                  <c:v>947.0</c:v>
                </c:pt>
                <c:pt idx="602">
                  <c:v>951.0</c:v>
                </c:pt>
                <c:pt idx="603">
                  <c:v>955.0</c:v>
                </c:pt>
                <c:pt idx="604">
                  <c:v>959.0</c:v>
                </c:pt>
                <c:pt idx="605">
                  <c:v>962.0</c:v>
                </c:pt>
                <c:pt idx="606">
                  <c:v>967.0</c:v>
                </c:pt>
                <c:pt idx="607">
                  <c:v>972.0</c:v>
                </c:pt>
                <c:pt idx="608">
                  <c:v>977.0</c:v>
                </c:pt>
                <c:pt idx="609">
                  <c:v>981.0</c:v>
                </c:pt>
                <c:pt idx="610">
                  <c:v>985.0</c:v>
                </c:pt>
                <c:pt idx="611">
                  <c:v>990.0</c:v>
                </c:pt>
                <c:pt idx="612">
                  <c:v>995.0</c:v>
                </c:pt>
                <c:pt idx="613">
                  <c:v>999.0</c:v>
                </c:pt>
                <c:pt idx="614">
                  <c:v>1003.0</c:v>
                </c:pt>
                <c:pt idx="615">
                  <c:v>1007.0</c:v>
                </c:pt>
                <c:pt idx="616">
                  <c:v>1012.0</c:v>
                </c:pt>
                <c:pt idx="617">
                  <c:v>1017.0</c:v>
                </c:pt>
                <c:pt idx="618">
                  <c:v>1020.0</c:v>
                </c:pt>
                <c:pt idx="619">
                  <c:v>1025.0</c:v>
                </c:pt>
                <c:pt idx="620">
                  <c:v>1030.0</c:v>
                </c:pt>
                <c:pt idx="621">
                  <c:v>1035.0</c:v>
                </c:pt>
                <c:pt idx="622">
                  <c:v>1041.0</c:v>
                </c:pt>
                <c:pt idx="623">
                  <c:v>1047.0</c:v>
                </c:pt>
                <c:pt idx="624">
                  <c:v>1052.0</c:v>
                </c:pt>
                <c:pt idx="625">
                  <c:v>1057.0</c:v>
                </c:pt>
                <c:pt idx="626">
                  <c:v>1064.0</c:v>
                </c:pt>
                <c:pt idx="627">
                  <c:v>1068.0</c:v>
                </c:pt>
                <c:pt idx="628">
                  <c:v>1074.0</c:v>
                </c:pt>
                <c:pt idx="629">
                  <c:v>1080.0</c:v>
                </c:pt>
                <c:pt idx="630">
                  <c:v>1085.0</c:v>
                </c:pt>
                <c:pt idx="631">
                  <c:v>1089.0</c:v>
                </c:pt>
                <c:pt idx="632">
                  <c:v>1094.0</c:v>
                </c:pt>
                <c:pt idx="633">
                  <c:v>1100.0</c:v>
                </c:pt>
                <c:pt idx="634">
                  <c:v>1106.0</c:v>
                </c:pt>
                <c:pt idx="635">
                  <c:v>1111.0</c:v>
                </c:pt>
                <c:pt idx="636">
                  <c:v>1120.0</c:v>
                </c:pt>
                <c:pt idx="637">
                  <c:v>1124.0</c:v>
                </c:pt>
                <c:pt idx="638">
                  <c:v>1130.0</c:v>
                </c:pt>
                <c:pt idx="639">
                  <c:v>1134.0</c:v>
                </c:pt>
                <c:pt idx="640">
                  <c:v>1140.0</c:v>
                </c:pt>
                <c:pt idx="641">
                  <c:v>1146.0</c:v>
                </c:pt>
                <c:pt idx="642">
                  <c:v>1150.0</c:v>
                </c:pt>
                <c:pt idx="643">
                  <c:v>1155.0</c:v>
                </c:pt>
                <c:pt idx="644">
                  <c:v>1163.0</c:v>
                </c:pt>
                <c:pt idx="645">
                  <c:v>1170.0</c:v>
                </c:pt>
                <c:pt idx="646">
                  <c:v>1174.0</c:v>
                </c:pt>
                <c:pt idx="647">
                  <c:v>1179.0</c:v>
                </c:pt>
                <c:pt idx="648">
                  <c:v>1185.0</c:v>
                </c:pt>
                <c:pt idx="649">
                  <c:v>1191.0</c:v>
                </c:pt>
                <c:pt idx="650">
                  <c:v>1196.0</c:v>
                </c:pt>
                <c:pt idx="651">
                  <c:v>1202.0</c:v>
                </c:pt>
                <c:pt idx="652">
                  <c:v>1207.0</c:v>
                </c:pt>
                <c:pt idx="653">
                  <c:v>1214.0</c:v>
                </c:pt>
                <c:pt idx="654">
                  <c:v>1220.0</c:v>
                </c:pt>
                <c:pt idx="655">
                  <c:v>1226.0</c:v>
                </c:pt>
                <c:pt idx="656">
                  <c:v>1233.0</c:v>
                </c:pt>
                <c:pt idx="657">
                  <c:v>1241.0</c:v>
                </c:pt>
                <c:pt idx="658">
                  <c:v>1246.0</c:v>
                </c:pt>
                <c:pt idx="659">
                  <c:v>1253.0</c:v>
                </c:pt>
                <c:pt idx="660">
                  <c:v>1259.0</c:v>
                </c:pt>
                <c:pt idx="661">
                  <c:v>1265.0</c:v>
                </c:pt>
                <c:pt idx="662">
                  <c:v>1271.0</c:v>
                </c:pt>
                <c:pt idx="663">
                  <c:v>1278.0</c:v>
                </c:pt>
                <c:pt idx="664">
                  <c:v>1283.0</c:v>
                </c:pt>
                <c:pt idx="665">
                  <c:v>1291.0</c:v>
                </c:pt>
                <c:pt idx="666">
                  <c:v>1299.0</c:v>
                </c:pt>
                <c:pt idx="667">
                  <c:v>1304.0</c:v>
                </c:pt>
                <c:pt idx="668">
                  <c:v>1309.0</c:v>
                </c:pt>
                <c:pt idx="669">
                  <c:v>1315.0</c:v>
                </c:pt>
                <c:pt idx="670">
                  <c:v>1320.0</c:v>
                </c:pt>
                <c:pt idx="671">
                  <c:v>1329.0</c:v>
                </c:pt>
                <c:pt idx="672">
                  <c:v>1336.0</c:v>
                </c:pt>
                <c:pt idx="673">
                  <c:v>1342.0</c:v>
                </c:pt>
                <c:pt idx="674">
                  <c:v>1352.0</c:v>
                </c:pt>
                <c:pt idx="675">
                  <c:v>1357.0</c:v>
                </c:pt>
                <c:pt idx="676">
                  <c:v>1364.0</c:v>
                </c:pt>
                <c:pt idx="677">
                  <c:v>1368.0</c:v>
                </c:pt>
                <c:pt idx="678">
                  <c:v>1375.0</c:v>
                </c:pt>
                <c:pt idx="679">
                  <c:v>1384.0</c:v>
                </c:pt>
                <c:pt idx="680">
                  <c:v>1392.0</c:v>
                </c:pt>
                <c:pt idx="681">
                  <c:v>1400.0</c:v>
                </c:pt>
                <c:pt idx="682">
                  <c:v>1408.0</c:v>
                </c:pt>
                <c:pt idx="683">
                  <c:v>1414.0</c:v>
                </c:pt>
                <c:pt idx="684">
                  <c:v>1422.0</c:v>
                </c:pt>
                <c:pt idx="685">
                  <c:v>1433.0</c:v>
                </c:pt>
                <c:pt idx="686">
                  <c:v>1441.0</c:v>
                </c:pt>
                <c:pt idx="687">
                  <c:v>1449.0</c:v>
                </c:pt>
                <c:pt idx="688">
                  <c:v>1458.0</c:v>
                </c:pt>
                <c:pt idx="689">
                  <c:v>1467.0</c:v>
                </c:pt>
                <c:pt idx="690">
                  <c:v>1475.0</c:v>
                </c:pt>
                <c:pt idx="691">
                  <c:v>1481.0</c:v>
                </c:pt>
                <c:pt idx="692">
                  <c:v>1491.0</c:v>
                </c:pt>
                <c:pt idx="693">
                  <c:v>1499.0</c:v>
                </c:pt>
                <c:pt idx="694">
                  <c:v>1509.0</c:v>
                </c:pt>
                <c:pt idx="695">
                  <c:v>1515.0</c:v>
                </c:pt>
                <c:pt idx="696">
                  <c:v>1528.0</c:v>
                </c:pt>
                <c:pt idx="697">
                  <c:v>1535.0</c:v>
                </c:pt>
                <c:pt idx="698">
                  <c:v>1547.0</c:v>
                </c:pt>
                <c:pt idx="699">
                  <c:v>1554.0</c:v>
                </c:pt>
                <c:pt idx="700">
                  <c:v>1563.0</c:v>
                </c:pt>
                <c:pt idx="701">
                  <c:v>1573.0</c:v>
                </c:pt>
                <c:pt idx="702">
                  <c:v>1582.0</c:v>
                </c:pt>
                <c:pt idx="703">
                  <c:v>1589.0</c:v>
                </c:pt>
                <c:pt idx="704">
                  <c:v>1598.0</c:v>
                </c:pt>
                <c:pt idx="705">
                  <c:v>1609.0</c:v>
                </c:pt>
                <c:pt idx="706">
                  <c:v>1620.0</c:v>
                </c:pt>
                <c:pt idx="707">
                  <c:v>1628.0</c:v>
                </c:pt>
                <c:pt idx="708">
                  <c:v>1635.0</c:v>
                </c:pt>
                <c:pt idx="709">
                  <c:v>1642.0</c:v>
                </c:pt>
                <c:pt idx="710">
                  <c:v>1650.0</c:v>
                </c:pt>
                <c:pt idx="711">
                  <c:v>1658.0</c:v>
                </c:pt>
                <c:pt idx="712">
                  <c:v>1673.0</c:v>
                </c:pt>
                <c:pt idx="713">
                  <c:v>1686.0</c:v>
                </c:pt>
                <c:pt idx="714">
                  <c:v>1693.0</c:v>
                </c:pt>
                <c:pt idx="715">
                  <c:v>1705.0</c:v>
                </c:pt>
                <c:pt idx="716">
                  <c:v>1716.0</c:v>
                </c:pt>
                <c:pt idx="717">
                  <c:v>1730.0</c:v>
                </c:pt>
                <c:pt idx="718">
                  <c:v>1737.0</c:v>
                </c:pt>
                <c:pt idx="719">
                  <c:v>1744.0</c:v>
                </c:pt>
                <c:pt idx="720">
                  <c:v>1750.0</c:v>
                </c:pt>
                <c:pt idx="721">
                  <c:v>1761.0</c:v>
                </c:pt>
                <c:pt idx="722">
                  <c:v>1769.0</c:v>
                </c:pt>
                <c:pt idx="723">
                  <c:v>1780.0</c:v>
                </c:pt>
                <c:pt idx="724">
                  <c:v>1788.0</c:v>
                </c:pt>
                <c:pt idx="725">
                  <c:v>1799.0</c:v>
                </c:pt>
                <c:pt idx="726">
                  <c:v>1810.0</c:v>
                </c:pt>
                <c:pt idx="727">
                  <c:v>1824.0</c:v>
                </c:pt>
                <c:pt idx="728">
                  <c:v>1835.0</c:v>
                </c:pt>
                <c:pt idx="729">
                  <c:v>1846.0</c:v>
                </c:pt>
                <c:pt idx="730">
                  <c:v>1858.0</c:v>
                </c:pt>
                <c:pt idx="731">
                  <c:v>1869.0</c:v>
                </c:pt>
                <c:pt idx="732">
                  <c:v>1880.0</c:v>
                </c:pt>
                <c:pt idx="733">
                  <c:v>1893.0</c:v>
                </c:pt>
                <c:pt idx="734">
                  <c:v>1901.0</c:v>
                </c:pt>
                <c:pt idx="735">
                  <c:v>1912.0</c:v>
                </c:pt>
                <c:pt idx="736">
                  <c:v>1921.0</c:v>
                </c:pt>
                <c:pt idx="737">
                  <c:v>1929.0</c:v>
                </c:pt>
                <c:pt idx="738">
                  <c:v>1938.0</c:v>
                </c:pt>
                <c:pt idx="739">
                  <c:v>1947.0</c:v>
                </c:pt>
                <c:pt idx="740">
                  <c:v>1962.0</c:v>
                </c:pt>
                <c:pt idx="741">
                  <c:v>1970.0</c:v>
                </c:pt>
                <c:pt idx="742">
                  <c:v>1980.0</c:v>
                </c:pt>
                <c:pt idx="743">
                  <c:v>1992.0</c:v>
                </c:pt>
                <c:pt idx="744">
                  <c:v>2002.0</c:v>
                </c:pt>
                <c:pt idx="745">
                  <c:v>2015.0</c:v>
                </c:pt>
                <c:pt idx="746">
                  <c:v>2021.0</c:v>
                </c:pt>
                <c:pt idx="747">
                  <c:v>2027.0</c:v>
                </c:pt>
                <c:pt idx="748">
                  <c:v>2039.0</c:v>
                </c:pt>
                <c:pt idx="749">
                  <c:v>2049.0</c:v>
                </c:pt>
                <c:pt idx="750">
                  <c:v>2056.0</c:v>
                </c:pt>
                <c:pt idx="751">
                  <c:v>2062.0</c:v>
                </c:pt>
                <c:pt idx="752">
                  <c:v>2072.0</c:v>
                </c:pt>
                <c:pt idx="753">
                  <c:v>2080.0</c:v>
                </c:pt>
                <c:pt idx="754">
                  <c:v>2091.0</c:v>
                </c:pt>
                <c:pt idx="755">
                  <c:v>2102.0</c:v>
                </c:pt>
                <c:pt idx="756">
                  <c:v>2117.0</c:v>
                </c:pt>
                <c:pt idx="757">
                  <c:v>2128.0</c:v>
                </c:pt>
                <c:pt idx="758">
                  <c:v>2142.0</c:v>
                </c:pt>
                <c:pt idx="759">
                  <c:v>2155.0</c:v>
                </c:pt>
                <c:pt idx="760">
                  <c:v>2165.0</c:v>
                </c:pt>
                <c:pt idx="761">
                  <c:v>2173.0</c:v>
                </c:pt>
                <c:pt idx="762">
                  <c:v>2186.0</c:v>
                </c:pt>
                <c:pt idx="763">
                  <c:v>2194.0</c:v>
                </c:pt>
                <c:pt idx="764">
                  <c:v>2206.0</c:v>
                </c:pt>
                <c:pt idx="765">
                  <c:v>2225.0</c:v>
                </c:pt>
                <c:pt idx="766">
                  <c:v>2238.0</c:v>
                </c:pt>
                <c:pt idx="767">
                  <c:v>2252.0</c:v>
                </c:pt>
                <c:pt idx="768">
                  <c:v>2268.0</c:v>
                </c:pt>
                <c:pt idx="769">
                  <c:v>2284.0</c:v>
                </c:pt>
                <c:pt idx="770">
                  <c:v>2293.0</c:v>
                </c:pt>
                <c:pt idx="771">
                  <c:v>2312.0</c:v>
                </c:pt>
                <c:pt idx="772">
                  <c:v>2329.0</c:v>
                </c:pt>
                <c:pt idx="773">
                  <c:v>2342.0</c:v>
                </c:pt>
                <c:pt idx="774">
                  <c:v>2351.0</c:v>
                </c:pt>
                <c:pt idx="775">
                  <c:v>2366.0</c:v>
                </c:pt>
                <c:pt idx="776">
                  <c:v>2374.0</c:v>
                </c:pt>
                <c:pt idx="777">
                  <c:v>2383.0</c:v>
                </c:pt>
                <c:pt idx="778">
                  <c:v>2394.0</c:v>
                </c:pt>
                <c:pt idx="779">
                  <c:v>2402.0</c:v>
                </c:pt>
                <c:pt idx="780">
                  <c:v>2416.0</c:v>
                </c:pt>
                <c:pt idx="781">
                  <c:v>2427.0</c:v>
                </c:pt>
                <c:pt idx="782">
                  <c:v>2440.0</c:v>
                </c:pt>
                <c:pt idx="783">
                  <c:v>2452.0</c:v>
                </c:pt>
                <c:pt idx="784">
                  <c:v>2466.0</c:v>
                </c:pt>
                <c:pt idx="785">
                  <c:v>2484.0</c:v>
                </c:pt>
                <c:pt idx="786">
                  <c:v>2495.0</c:v>
                </c:pt>
                <c:pt idx="787">
                  <c:v>2503.0</c:v>
                </c:pt>
                <c:pt idx="788">
                  <c:v>2513.0</c:v>
                </c:pt>
                <c:pt idx="789">
                  <c:v>2533.0</c:v>
                </c:pt>
                <c:pt idx="790">
                  <c:v>2548.0</c:v>
                </c:pt>
                <c:pt idx="791">
                  <c:v>2556.0</c:v>
                </c:pt>
                <c:pt idx="792">
                  <c:v>2567.0</c:v>
                </c:pt>
                <c:pt idx="793">
                  <c:v>2582.0</c:v>
                </c:pt>
                <c:pt idx="794">
                  <c:v>2594.0</c:v>
                </c:pt>
                <c:pt idx="795">
                  <c:v>2606.0</c:v>
                </c:pt>
                <c:pt idx="796">
                  <c:v>2618.0</c:v>
                </c:pt>
                <c:pt idx="797">
                  <c:v>2631.0</c:v>
                </c:pt>
                <c:pt idx="798">
                  <c:v>2643.0</c:v>
                </c:pt>
                <c:pt idx="799">
                  <c:v>2656.0</c:v>
                </c:pt>
                <c:pt idx="800">
                  <c:v>2667.0</c:v>
                </c:pt>
                <c:pt idx="801">
                  <c:v>2685.0</c:v>
                </c:pt>
                <c:pt idx="802">
                  <c:v>2701.0</c:v>
                </c:pt>
                <c:pt idx="803">
                  <c:v>2716.0</c:v>
                </c:pt>
                <c:pt idx="804">
                  <c:v>2736.0</c:v>
                </c:pt>
                <c:pt idx="805">
                  <c:v>2748.0</c:v>
                </c:pt>
                <c:pt idx="806">
                  <c:v>2760.0</c:v>
                </c:pt>
                <c:pt idx="807">
                  <c:v>2768.0</c:v>
                </c:pt>
                <c:pt idx="808">
                  <c:v>2789.0</c:v>
                </c:pt>
                <c:pt idx="809">
                  <c:v>2814.0</c:v>
                </c:pt>
                <c:pt idx="810">
                  <c:v>2832.0</c:v>
                </c:pt>
                <c:pt idx="811">
                  <c:v>2843.0</c:v>
                </c:pt>
                <c:pt idx="812">
                  <c:v>2855.0</c:v>
                </c:pt>
                <c:pt idx="813">
                  <c:v>2875.0</c:v>
                </c:pt>
                <c:pt idx="814">
                  <c:v>2901.0</c:v>
                </c:pt>
                <c:pt idx="815">
                  <c:v>2929.0</c:v>
                </c:pt>
                <c:pt idx="816">
                  <c:v>2943.0</c:v>
                </c:pt>
                <c:pt idx="817">
                  <c:v>2953.0</c:v>
                </c:pt>
                <c:pt idx="818">
                  <c:v>2966.0</c:v>
                </c:pt>
                <c:pt idx="819">
                  <c:v>2982.0</c:v>
                </c:pt>
                <c:pt idx="820">
                  <c:v>2998.0</c:v>
                </c:pt>
                <c:pt idx="821">
                  <c:v>3009.0</c:v>
                </c:pt>
                <c:pt idx="822">
                  <c:v>3021.0</c:v>
                </c:pt>
                <c:pt idx="823">
                  <c:v>3034.0</c:v>
                </c:pt>
                <c:pt idx="824">
                  <c:v>3047.0</c:v>
                </c:pt>
                <c:pt idx="825">
                  <c:v>3073.0</c:v>
                </c:pt>
                <c:pt idx="826">
                  <c:v>3093.0</c:v>
                </c:pt>
                <c:pt idx="827">
                  <c:v>3108.0</c:v>
                </c:pt>
                <c:pt idx="828">
                  <c:v>3128.0</c:v>
                </c:pt>
                <c:pt idx="829">
                  <c:v>3141.0</c:v>
                </c:pt>
                <c:pt idx="830">
                  <c:v>3161.0</c:v>
                </c:pt>
                <c:pt idx="831">
                  <c:v>3179.0</c:v>
                </c:pt>
                <c:pt idx="832">
                  <c:v>3198.0</c:v>
                </c:pt>
                <c:pt idx="833">
                  <c:v>3216.0</c:v>
                </c:pt>
                <c:pt idx="834">
                  <c:v>3240.0</c:v>
                </c:pt>
                <c:pt idx="835">
                  <c:v>3257.0</c:v>
                </c:pt>
                <c:pt idx="836">
                  <c:v>3273.0</c:v>
                </c:pt>
                <c:pt idx="837">
                  <c:v>3295.0</c:v>
                </c:pt>
                <c:pt idx="838">
                  <c:v>3315.0</c:v>
                </c:pt>
                <c:pt idx="839">
                  <c:v>3339.0</c:v>
                </c:pt>
                <c:pt idx="840">
                  <c:v>3356.0</c:v>
                </c:pt>
                <c:pt idx="841">
                  <c:v>3369.0</c:v>
                </c:pt>
                <c:pt idx="842">
                  <c:v>3384.0</c:v>
                </c:pt>
                <c:pt idx="843">
                  <c:v>3407.0</c:v>
                </c:pt>
                <c:pt idx="844">
                  <c:v>3425.0</c:v>
                </c:pt>
                <c:pt idx="845">
                  <c:v>3442.0</c:v>
                </c:pt>
                <c:pt idx="846">
                  <c:v>3464.0</c:v>
                </c:pt>
                <c:pt idx="847">
                  <c:v>3484.0</c:v>
                </c:pt>
                <c:pt idx="848">
                  <c:v>3509.0</c:v>
                </c:pt>
                <c:pt idx="849">
                  <c:v>3532.0</c:v>
                </c:pt>
                <c:pt idx="850">
                  <c:v>3557.0</c:v>
                </c:pt>
                <c:pt idx="851">
                  <c:v>3582.0</c:v>
                </c:pt>
                <c:pt idx="852">
                  <c:v>3595.0</c:v>
                </c:pt>
                <c:pt idx="853">
                  <c:v>3611.0</c:v>
                </c:pt>
                <c:pt idx="854">
                  <c:v>3632.0</c:v>
                </c:pt>
                <c:pt idx="855">
                  <c:v>3648.0</c:v>
                </c:pt>
                <c:pt idx="856">
                  <c:v>3670.0</c:v>
                </c:pt>
                <c:pt idx="857">
                  <c:v>3690.0</c:v>
                </c:pt>
                <c:pt idx="858">
                  <c:v>3713.0</c:v>
                </c:pt>
                <c:pt idx="859">
                  <c:v>3730.0</c:v>
                </c:pt>
                <c:pt idx="860">
                  <c:v>3749.0</c:v>
                </c:pt>
                <c:pt idx="861">
                  <c:v>3777.0</c:v>
                </c:pt>
                <c:pt idx="862">
                  <c:v>3794.0</c:v>
                </c:pt>
                <c:pt idx="863">
                  <c:v>3814.0</c:v>
                </c:pt>
                <c:pt idx="864">
                  <c:v>3837.0</c:v>
                </c:pt>
                <c:pt idx="865">
                  <c:v>3864.0</c:v>
                </c:pt>
                <c:pt idx="866">
                  <c:v>3883.0</c:v>
                </c:pt>
                <c:pt idx="867">
                  <c:v>3899.0</c:v>
                </c:pt>
                <c:pt idx="868">
                  <c:v>3925.0</c:v>
                </c:pt>
                <c:pt idx="869">
                  <c:v>3944.0</c:v>
                </c:pt>
                <c:pt idx="870">
                  <c:v>3967.0</c:v>
                </c:pt>
                <c:pt idx="871">
                  <c:v>3988.0</c:v>
                </c:pt>
                <c:pt idx="872">
                  <c:v>4006.0</c:v>
                </c:pt>
                <c:pt idx="873">
                  <c:v>4025.0</c:v>
                </c:pt>
                <c:pt idx="874">
                  <c:v>4043.0</c:v>
                </c:pt>
                <c:pt idx="875">
                  <c:v>4056.0</c:v>
                </c:pt>
                <c:pt idx="876">
                  <c:v>4078.0</c:v>
                </c:pt>
                <c:pt idx="877">
                  <c:v>4099.0</c:v>
                </c:pt>
                <c:pt idx="878">
                  <c:v>4124.0</c:v>
                </c:pt>
                <c:pt idx="879">
                  <c:v>4149.0</c:v>
                </c:pt>
                <c:pt idx="880">
                  <c:v>4174.0</c:v>
                </c:pt>
                <c:pt idx="881">
                  <c:v>4202.0</c:v>
                </c:pt>
                <c:pt idx="882">
                  <c:v>4215.0</c:v>
                </c:pt>
                <c:pt idx="883">
                  <c:v>4235.0</c:v>
                </c:pt>
                <c:pt idx="884">
                  <c:v>4262.0</c:v>
                </c:pt>
                <c:pt idx="885">
                  <c:v>4290.0</c:v>
                </c:pt>
                <c:pt idx="886">
                  <c:v>4309.0</c:v>
                </c:pt>
                <c:pt idx="887">
                  <c:v>4322.0</c:v>
                </c:pt>
                <c:pt idx="888">
                  <c:v>4352.0</c:v>
                </c:pt>
                <c:pt idx="889">
                  <c:v>4395.0</c:v>
                </c:pt>
                <c:pt idx="890">
                  <c:v>4418.0</c:v>
                </c:pt>
                <c:pt idx="891">
                  <c:v>4446.0</c:v>
                </c:pt>
                <c:pt idx="892">
                  <c:v>4482.0</c:v>
                </c:pt>
                <c:pt idx="893">
                  <c:v>4506.0</c:v>
                </c:pt>
                <c:pt idx="894">
                  <c:v>4550.0</c:v>
                </c:pt>
                <c:pt idx="895">
                  <c:v>4593.0</c:v>
                </c:pt>
                <c:pt idx="896">
                  <c:v>4619.0</c:v>
                </c:pt>
                <c:pt idx="897">
                  <c:v>4647.0</c:v>
                </c:pt>
                <c:pt idx="898">
                  <c:v>4670.0</c:v>
                </c:pt>
                <c:pt idx="899">
                  <c:v>4699.0</c:v>
                </c:pt>
                <c:pt idx="900">
                  <c:v>4719.0</c:v>
                </c:pt>
                <c:pt idx="901">
                  <c:v>4742.0</c:v>
                </c:pt>
                <c:pt idx="902">
                  <c:v>4775.0</c:v>
                </c:pt>
                <c:pt idx="903">
                  <c:v>4827.0</c:v>
                </c:pt>
                <c:pt idx="904">
                  <c:v>4861.0</c:v>
                </c:pt>
                <c:pt idx="905">
                  <c:v>4881.0</c:v>
                </c:pt>
                <c:pt idx="906">
                  <c:v>4911.0</c:v>
                </c:pt>
                <c:pt idx="907">
                  <c:v>4945.0</c:v>
                </c:pt>
                <c:pt idx="908">
                  <c:v>4980.0</c:v>
                </c:pt>
                <c:pt idx="909">
                  <c:v>5008.0</c:v>
                </c:pt>
                <c:pt idx="910">
                  <c:v>5031.0</c:v>
                </c:pt>
                <c:pt idx="911">
                  <c:v>5069.0</c:v>
                </c:pt>
                <c:pt idx="912">
                  <c:v>5085.0</c:v>
                </c:pt>
                <c:pt idx="913">
                  <c:v>5105.0</c:v>
                </c:pt>
                <c:pt idx="914">
                  <c:v>5122.0</c:v>
                </c:pt>
                <c:pt idx="915">
                  <c:v>5151.0</c:v>
                </c:pt>
                <c:pt idx="916">
                  <c:v>5175.0</c:v>
                </c:pt>
                <c:pt idx="917">
                  <c:v>5215.0</c:v>
                </c:pt>
                <c:pt idx="918">
                  <c:v>5237.0</c:v>
                </c:pt>
                <c:pt idx="919">
                  <c:v>5270.0</c:v>
                </c:pt>
                <c:pt idx="920">
                  <c:v>5303.0</c:v>
                </c:pt>
                <c:pt idx="921">
                  <c:v>5335.0</c:v>
                </c:pt>
                <c:pt idx="922">
                  <c:v>5358.0</c:v>
                </c:pt>
                <c:pt idx="923">
                  <c:v>5384.0</c:v>
                </c:pt>
                <c:pt idx="924">
                  <c:v>5425.0</c:v>
                </c:pt>
                <c:pt idx="925">
                  <c:v>5463.0</c:v>
                </c:pt>
                <c:pt idx="926">
                  <c:v>5500.0</c:v>
                </c:pt>
                <c:pt idx="927">
                  <c:v>5548.0</c:v>
                </c:pt>
                <c:pt idx="928">
                  <c:v>5581.0</c:v>
                </c:pt>
                <c:pt idx="929">
                  <c:v>5610.0</c:v>
                </c:pt>
                <c:pt idx="930">
                  <c:v>5652.0</c:v>
                </c:pt>
                <c:pt idx="931">
                  <c:v>5674.0</c:v>
                </c:pt>
                <c:pt idx="932">
                  <c:v>5704.0</c:v>
                </c:pt>
                <c:pt idx="933">
                  <c:v>5737.0</c:v>
                </c:pt>
                <c:pt idx="934">
                  <c:v>5783.0</c:v>
                </c:pt>
                <c:pt idx="935">
                  <c:v>5802.0</c:v>
                </c:pt>
                <c:pt idx="936">
                  <c:v>5838.0</c:v>
                </c:pt>
                <c:pt idx="937">
                  <c:v>5863.0</c:v>
                </c:pt>
                <c:pt idx="938">
                  <c:v>5887.0</c:v>
                </c:pt>
                <c:pt idx="939">
                  <c:v>5932.0</c:v>
                </c:pt>
                <c:pt idx="940">
                  <c:v>5977.0</c:v>
                </c:pt>
                <c:pt idx="941">
                  <c:v>6013.0</c:v>
                </c:pt>
                <c:pt idx="942">
                  <c:v>6056.0</c:v>
                </c:pt>
                <c:pt idx="943">
                  <c:v>6082.0</c:v>
                </c:pt>
                <c:pt idx="944">
                  <c:v>6114.0</c:v>
                </c:pt>
                <c:pt idx="945">
                  <c:v>6145.0</c:v>
                </c:pt>
                <c:pt idx="946">
                  <c:v>6173.0</c:v>
                </c:pt>
                <c:pt idx="947">
                  <c:v>6208.0</c:v>
                </c:pt>
                <c:pt idx="948">
                  <c:v>6243.0</c:v>
                </c:pt>
                <c:pt idx="949">
                  <c:v>6285.0</c:v>
                </c:pt>
                <c:pt idx="950">
                  <c:v>6321.0</c:v>
                </c:pt>
                <c:pt idx="951">
                  <c:v>6362.0</c:v>
                </c:pt>
                <c:pt idx="952">
                  <c:v>6403.0</c:v>
                </c:pt>
                <c:pt idx="953">
                  <c:v>6444.0</c:v>
                </c:pt>
                <c:pt idx="954">
                  <c:v>6488.0</c:v>
                </c:pt>
                <c:pt idx="955">
                  <c:v>6512.0</c:v>
                </c:pt>
                <c:pt idx="956">
                  <c:v>6561.0</c:v>
                </c:pt>
                <c:pt idx="957">
                  <c:v>6608.0</c:v>
                </c:pt>
                <c:pt idx="958">
                  <c:v>6662.0</c:v>
                </c:pt>
                <c:pt idx="959">
                  <c:v>6727.0</c:v>
                </c:pt>
                <c:pt idx="960">
                  <c:v>6764.0</c:v>
                </c:pt>
                <c:pt idx="961">
                  <c:v>6797.0</c:v>
                </c:pt>
                <c:pt idx="962">
                  <c:v>6835.0</c:v>
                </c:pt>
                <c:pt idx="963">
                  <c:v>6862.0</c:v>
                </c:pt>
                <c:pt idx="964">
                  <c:v>6901.0</c:v>
                </c:pt>
                <c:pt idx="965">
                  <c:v>6965.0</c:v>
                </c:pt>
                <c:pt idx="966">
                  <c:v>6995.0</c:v>
                </c:pt>
                <c:pt idx="967">
                  <c:v>7035.0</c:v>
                </c:pt>
                <c:pt idx="968">
                  <c:v>7068.0</c:v>
                </c:pt>
                <c:pt idx="969">
                  <c:v>7104.0</c:v>
                </c:pt>
                <c:pt idx="970">
                  <c:v>7155.0</c:v>
                </c:pt>
                <c:pt idx="971">
                  <c:v>7188.0</c:v>
                </c:pt>
                <c:pt idx="972">
                  <c:v>7219.0</c:v>
                </c:pt>
                <c:pt idx="973">
                  <c:v>7247.0</c:v>
                </c:pt>
                <c:pt idx="974">
                  <c:v>7289.0</c:v>
                </c:pt>
                <c:pt idx="975">
                  <c:v>7352.0</c:v>
                </c:pt>
                <c:pt idx="976">
                  <c:v>7401.0</c:v>
                </c:pt>
                <c:pt idx="977">
                  <c:v>7449.0</c:v>
                </c:pt>
                <c:pt idx="978">
                  <c:v>7499.0</c:v>
                </c:pt>
                <c:pt idx="979">
                  <c:v>7545.0</c:v>
                </c:pt>
                <c:pt idx="980">
                  <c:v>7575.0</c:v>
                </c:pt>
                <c:pt idx="981">
                  <c:v>7623.0</c:v>
                </c:pt>
                <c:pt idx="982">
                  <c:v>7670.0</c:v>
                </c:pt>
                <c:pt idx="983">
                  <c:v>7718.0</c:v>
                </c:pt>
                <c:pt idx="984">
                  <c:v>7757.0</c:v>
                </c:pt>
                <c:pt idx="985">
                  <c:v>7786.0</c:v>
                </c:pt>
                <c:pt idx="986">
                  <c:v>7826.0</c:v>
                </c:pt>
                <c:pt idx="987">
                  <c:v>7864.0</c:v>
                </c:pt>
                <c:pt idx="988">
                  <c:v>7897.0</c:v>
                </c:pt>
                <c:pt idx="989">
                  <c:v>7958.0</c:v>
                </c:pt>
                <c:pt idx="990">
                  <c:v>8031.0</c:v>
                </c:pt>
                <c:pt idx="991">
                  <c:v>8070.0</c:v>
                </c:pt>
                <c:pt idx="992">
                  <c:v>8148.0</c:v>
                </c:pt>
                <c:pt idx="993">
                  <c:v>8204.0</c:v>
                </c:pt>
                <c:pt idx="994">
                  <c:v>8238.0</c:v>
                </c:pt>
                <c:pt idx="995">
                  <c:v>8303.0</c:v>
                </c:pt>
                <c:pt idx="996">
                  <c:v>8398.0</c:v>
                </c:pt>
                <c:pt idx="997">
                  <c:v>8438.0</c:v>
                </c:pt>
                <c:pt idx="998">
                  <c:v>8508.0</c:v>
                </c:pt>
                <c:pt idx="999">
                  <c:v>8594.0</c:v>
                </c:pt>
                <c:pt idx="1000">
                  <c:v>8624.0</c:v>
                </c:pt>
                <c:pt idx="1001">
                  <c:v>8697.0</c:v>
                </c:pt>
                <c:pt idx="1002">
                  <c:v>8768.0</c:v>
                </c:pt>
                <c:pt idx="1003">
                  <c:v>8837.0</c:v>
                </c:pt>
                <c:pt idx="1004">
                  <c:v>8892.0</c:v>
                </c:pt>
                <c:pt idx="1005">
                  <c:v>8990.0</c:v>
                </c:pt>
                <c:pt idx="1006">
                  <c:v>9082.0</c:v>
                </c:pt>
                <c:pt idx="1007">
                  <c:v>9135.0</c:v>
                </c:pt>
                <c:pt idx="1008">
                  <c:v>9200.0</c:v>
                </c:pt>
                <c:pt idx="1009">
                  <c:v>9257.0</c:v>
                </c:pt>
                <c:pt idx="1010">
                  <c:v>9304.0</c:v>
                </c:pt>
                <c:pt idx="1011">
                  <c:v>9413.0</c:v>
                </c:pt>
                <c:pt idx="1012">
                  <c:v>9512.0</c:v>
                </c:pt>
                <c:pt idx="1013">
                  <c:v>9603.0</c:v>
                </c:pt>
                <c:pt idx="1014">
                  <c:v>9701.0</c:v>
                </c:pt>
                <c:pt idx="1015">
                  <c:v>9750.0</c:v>
                </c:pt>
                <c:pt idx="1016">
                  <c:v>9805.0</c:v>
                </c:pt>
                <c:pt idx="1017">
                  <c:v>9857.0</c:v>
                </c:pt>
                <c:pt idx="1018">
                  <c:v>9924.0</c:v>
                </c:pt>
                <c:pt idx="1019">
                  <c:v>10020.0</c:v>
                </c:pt>
                <c:pt idx="1020">
                  <c:v>10077.0</c:v>
                </c:pt>
                <c:pt idx="1021">
                  <c:v>10175.0</c:v>
                </c:pt>
                <c:pt idx="1022">
                  <c:v>10246.0</c:v>
                </c:pt>
                <c:pt idx="1023">
                  <c:v>10294.0</c:v>
                </c:pt>
                <c:pt idx="1024">
                  <c:v>10352.0</c:v>
                </c:pt>
                <c:pt idx="1025">
                  <c:v>10395.0</c:v>
                </c:pt>
                <c:pt idx="1026">
                  <c:v>10536.0</c:v>
                </c:pt>
                <c:pt idx="1027">
                  <c:v>10595.0</c:v>
                </c:pt>
                <c:pt idx="1028">
                  <c:v>10656.0</c:v>
                </c:pt>
                <c:pt idx="1029">
                  <c:v>10742.0</c:v>
                </c:pt>
                <c:pt idx="1030">
                  <c:v>10803.0</c:v>
                </c:pt>
                <c:pt idx="1031">
                  <c:v>10866.0</c:v>
                </c:pt>
                <c:pt idx="1032">
                  <c:v>10953.0</c:v>
                </c:pt>
                <c:pt idx="1033">
                  <c:v>11023.0</c:v>
                </c:pt>
                <c:pt idx="1034">
                  <c:v>11116.0</c:v>
                </c:pt>
                <c:pt idx="1035">
                  <c:v>11179.0</c:v>
                </c:pt>
                <c:pt idx="1036">
                  <c:v>11242.0</c:v>
                </c:pt>
                <c:pt idx="1037">
                  <c:v>11325.0</c:v>
                </c:pt>
                <c:pt idx="1038">
                  <c:v>11428.0</c:v>
                </c:pt>
                <c:pt idx="1039">
                  <c:v>11516.0</c:v>
                </c:pt>
                <c:pt idx="1040">
                  <c:v>11627.0</c:v>
                </c:pt>
                <c:pt idx="1041">
                  <c:v>11675.0</c:v>
                </c:pt>
                <c:pt idx="1042">
                  <c:v>11777.0</c:v>
                </c:pt>
                <c:pt idx="1043">
                  <c:v>11862.0</c:v>
                </c:pt>
                <c:pt idx="1044">
                  <c:v>11972.0</c:v>
                </c:pt>
                <c:pt idx="1045">
                  <c:v>12049.0</c:v>
                </c:pt>
                <c:pt idx="1046">
                  <c:v>12130.0</c:v>
                </c:pt>
                <c:pt idx="1047">
                  <c:v>12208.0</c:v>
                </c:pt>
                <c:pt idx="1048">
                  <c:v>12315.0</c:v>
                </c:pt>
                <c:pt idx="1049">
                  <c:v>12402.0</c:v>
                </c:pt>
                <c:pt idx="1050">
                  <c:v>12486.0</c:v>
                </c:pt>
                <c:pt idx="1051">
                  <c:v>12540.0</c:v>
                </c:pt>
                <c:pt idx="1052">
                  <c:v>12655.0</c:v>
                </c:pt>
                <c:pt idx="1053">
                  <c:v>12713.0</c:v>
                </c:pt>
                <c:pt idx="1054">
                  <c:v>12775.0</c:v>
                </c:pt>
                <c:pt idx="1055">
                  <c:v>12863.0</c:v>
                </c:pt>
                <c:pt idx="1056">
                  <c:v>12938.0</c:v>
                </c:pt>
                <c:pt idx="1057">
                  <c:v>13015.0</c:v>
                </c:pt>
                <c:pt idx="1058">
                  <c:v>13130.0</c:v>
                </c:pt>
                <c:pt idx="1059">
                  <c:v>13269.0</c:v>
                </c:pt>
                <c:pt idx="1060">
                  <c:v>13343.0</c:v>
                </c:pt>
                <c:pt idx="1061">
                  <c:v>13403.0</c:v>
                </c:pt>
                <c:pt idx="1062">
                  <c:v>13491.0</c:v>
                </c:pt>
                <c:pt idx="1063">
                  <c:v>13577.0</c:v>
                </c:pt>
                <c:pt idx="1064">
                  <c:v>13668.0</c:v>
                </c:pt>
                <c:pt idx="1065">
                  <c:v>13715.0</c:v>
                </c:pt>
                <c:pt idx="1066">
                  <c:v>13782.0</c:v>
                </c:pt>
                <c:pt idx="1067">
                  <c:v>13856.0</c:v>
                </c:pt>
                <c:pt idx="1068">
                  <c:v>13962.0</c:v>
                </c:pt>
                <c:pt idx="1069">
                  <c:v>14073.0</c:v>
                </c:pt>
                <c:pt idx="1070">
                  <c:v>14118.0</c:v>
                </c:pt>
                <c:pt idx="1071">
                  <c:v>14196.0</c:v>
                </c:pt>
                <c:pt idx="1072">
                  <c:v>14289.0</c:v>
                </c:pt>
                <c:pt idx="1073">
                  <c:v>14444.0</c:v>
                </c:pt>
                <c:pt idx="1074">
                  <c:v>14560.0</c:v>
                </c:pt>
                <c:pt idx="1075">
                  <c:v>14699.0</c:v>
                </c:pt>
                <c:pt idx="1076">
                  <c:v>14758.0</c:v>
                </c:pt>
                <c:pt idx="1077">
                  <c:v>14841.0</c:v>
                </c:pt>
                <c:pt idx="1078">
                  <c:v>14930.0</c:v>
                </c:pt>
                <c:pt idx="1079">
                  <c:v>14980.0</c:v>
                </c:pt>
                <c:pt idx="1080">
                  <c:v>15095.0</c:v>
                </c:pt>
                <c:pt idx="1081">
                  <c:v>15185.0</c:v>
                </c:pt>
                <c:pt idx="1082">
                  <c:v>15285.0</c:v>
                </c:pt>
                <c:pt idx="1083">
                  <c:v>15401.0</c:v>
                </c:pt>
                <c:pt idx="1084">
                  <c:v>15468.0</c:v>
                </c:pt>
                <c:pt idx="1085">
                  <c:v>15572.0</c:v>
                </c:pt>
                <c:pt idx="1086">
                  <c:v>15642.0</c:v>
                </c:pt>
                <c:pt idx="1087">
                  <c:v>15739.0</c:v>
                </c:pt>
                <c:pt idx="1088">
                  <c:v>15825.0</c:v>
                </c:pt>
                <c:pt idx="1089">
                  <c:v>15926.0</c:v>
                </c:pt>
                <c:pt idx="1090">
                  <c:v>16043.0</c:v>
                </c:pt>
                <c:pt idx="1091">
                  <c:v>16204.0</c:v>
                </c:pt>
                <c:pt idx="1092">
                  <c:v>16319.0</c:v>
                </c:pt>
                <c:pt idx="1093">
                  <c:v>16409.0</c:v>
                </c:pt>
                <c:pt idx="1094">
                  <c:v>16512.0</c:v>
                </c:pt>
                <c:pt idx="1095">
                  <c:v>16593.0</c:v>
                </c:pt>
                <c:pt idx="1096">
                  <c:v>16684.0</c:v>
                </c:pt>
                <c:pt idx="1097">
                  <c:v>16800.0</c:v>
                </c:pt>
                <c:pt idx="1098">
                  <c:v>16996.0</c:v>
                </c:pt>
                <c:pt idx="1099">
                  <c:v>17070.0</c:v>
                </c:pt>
                <c:pt idx="1100">
                  <c:v>17234.0</c:v>
                </c:pt>
                <c:pt idx="1101">
                  <c:v>17313.0</c:v>
                </c:pt>
                <c:pt idx="1102">
                  <c:v>17497.0</c:v>
                </c:pt>
                <c:pt idx="1103">
                  <c:v>17546.0</c:v>
                </c:pt>
                <c:pt idx="1104">
                  <c:v>17692.0</c:v>
                </c:pt>
                <c:pt idx="1105">
                  <c:v>17857.0</c:v>
                </c:pt>
                <c:pt idx="1106">
                  <c:v>17975.0</c:v>
                </c:pt>
                <c:pt idx="1107">
                  <c:v>18082.0</c:v>
                </c:pt>
                <c:pt idx="1108">
                  <c:v>18216.0</c:v>
                </c:pt>
                <c:pt idx="1109">
                  <c:v>18362.0</c:v>
                </c:pt>
                <c:pt idx="1110">
                  <c:v>18495.0</c:v>
                </c:pt>
                <c:pt idx="1111">
                  <c:v>18604.0</c:v>
                </c:pt>
                <c:pt idx="1112">
                  <c:v>18734.0</c:v>
                </c:pt>
                <c:pt idx="1113">
                  <c:v>18838.0</c:v>
                </c:pt>
                <c:pt idx="1114">
                  <c:v>19036.0</c:v>
                </c:pt>
                <c:pt idx="1115">
                  <c:v>19128.0</c:v>
                </c:pt>
                <c:pt idx="1116">
                  <c:v>19235.0</c:v>
                </c:pt>
                <c:pt idx="1117">
                  <c:v>19410.0</c:v>
                </c:pt>
                <c:pt idx="1118">
                  <c:v>19522.0</c:v>
                </c:pt>
                <c:pt idx="1119">
                  <c:v>19677.0</c:v>
                </c:pt>
                <c:pt idx="1120">
                  <c:v>19842.0</c:v>
                </c:pt>
                <c:pt idx="1121">
                  <c:v>19998.0</c:v>
                </c:pt>
                <c:pt idx="1122">
                  <c:v>20169.0</c:v>
                </c:pt>
                <c:pt idx="1123">
                  <c:v>20341.0</c:v>
                </c:pt>
                <c:pt idx="1124">
                  <c:v>20448.0</c:v>
                </c:pt>
                <c:pt idx="1125">
                  <c:v>20606.0</c:v>
                </c:pt>
                <c:pt idx="1126">
                  <c:v>20711.0</c:v>
                </c:pt>
                <c:pt idx="1127">
                  <c:v>20843.0</c:v>
                </c:pt>
                <c:pt idx="1128">
                  <c:v>20934.0</c:v>
                </c:pt>
                <c:pt idx="1129">
                  <c:v>21068.0</c:v>
                </c:pt>
                <c:pt idx="1130">
                  <c:v>21184.0</c:v>
                </c:pt>
                <c:pt idx="1131">
                  <c:v>21402.0</c:v>
                </c:pt>
                <c:pt idx="1132">
                  <c:v>21708.0</c:v>
                </c:pt>
                <c:pt idx="1133">
                  <c:v>21873.0</c:v>
                </c:pt>
                <c:pt idx="1134">
                  <c:v>21991.0</c:v>
                </c:pt>
                <c:pt idx="1135">
                  <c:v>22134.0</c:v>
                </c:pt>
                <c:pt idx="1136">
                  <c:v>22267.0</c:v>
                </c:pt>
                <c:pt idx="1137">
                  <c:v>22397.0</c:v>
                </c:pt>
                <c:pt idx="1138">
                  <c:v>22621.0</c:v>
                </c:pt>
                <c:pt idx="1139">
                  <c:v>22717.0</c:v>
                </c:pt>
                <c:pt idx="1140">
                  <c:v>22860.0</c:v>
                </c:pt>
                <c:pt idx="1141">
                  <c:v>23046.0</c:v>
                </c:pt>
                <c:pt idx="1142">
                  <c:v>23147.0</c:v>
                </c:pt>
                <c:pt idx="1143">
                  <c:v>23329.0</c:v>
                </c:pt>
                <c:pt idx="1144">
                  <c:v>23442.0</c:v>
                </c:pt>
                <c:pt idx="1145">
                  <c:v>23568.0</c:v>
                </c:pt>
                <c:pt idx="1146">
                  <c:v>23877.0</c:v>
                </c:pt>
                <c:pt idx="1147">
                  <c:v>24026.0</c:v>
                </c:pt>
                <c:pt idx="1148">
                  <c:v>24273.0</c:v>
                </c:pt>
                <c:pt idx="1149">
                  <c:v>24480.0</c:v>
                </c:pt>
                <c:pt idx="1150">
                  <c:v>24724.0</c:v>
                </c:pt>
                <c:pt idx="1151">
                  <c:v>24826.0</c:v>
                </c:pt>
                <c:pt idx="1152">
                  <c:v>25080.0</c:v>
                </c:pt>
                <c:pt idx="1153">
                  <c:v>25286.0</c:v>
                </c:pt>
                <c:pt idx="1154">
                  <c:v>25544.0</c:v>
                </c:pt>
                <c:pt idx="1155">
                  <c:v>25721.0</c:v>
                </c:pt>
                <c:pt idx="1156">
                  <c:v>25874.0</c:v>
                </c:pt>
                <c:pt idx="1157">
                  <c:v>26025.0</c:v>
                </c:pt>
                <c:pt idx="1158">
                  <c:v>26200.0</c:v>
                </c:pt>
                <c:pt idx="1159">
                  <c:v>26410.0</c:v>
                </c:pt>
                <c:pt idx="1160">
                  <c:v>26603.0</c:v>
                </c:pt>
                <c:pt idx="1161">
                  <c:v>26902.0</c:v>
                </c:pt>
                <c:pt idx="1162">
                  <c:v>27134.0</c:v>
                </c:pt>
                <c:pt idx="1163">
                  <c:v>27379.0</c:v>
                </c:pt>
                <c:pt idx="1164">
                  <c:v>27578.0</c:v>
                </c:pt>
                <c:pt idx="1165">
                  <c:v>27843.0</c:v>
                </c:pt>
                <c:pt idx="1166">
                  <c:v>28088.0</c:v>
                </c:pt>
                <c:pt idx="1167">
                  <c:v>28311.0</c:v>
                </c:pt>
                <c:pt idx="1168">
                  <c:v>28558.0</c:v>
                </c:pt>
                <c:pt idx="1169">
                  <c:v>28915.0</c:v>
                </c:pt>
                <c:pt idx="1170">
                  <c:v>29112.0</c:v>
                </c:pt>
                <c:pt idx="1171">
                  <c:v>29522.0</c:v>
                </c:pt>
                <c:pt idx="1172">
                  <c:v>29880.0</c:v>
                </c:pt>
                <c:pt idx="1173">
                  <c:v>30109.0</c:v>
                </c:pt>
                <c:pt idx="1174">
                  <c:v>30330.0</c:v>
                </c:pt>
                <c:pt idx="1175">
                  <c:v>30561.0</c:v>
                </c:pt>
                <c:pt idx="1176">
                  <c:v>30915.0</c:v>
                </c:pt>
                <c:pt idx="1177">
                  <c:v>31152.0</c:v>
                </c:pt>
                <c:pt idx="1178">
                  <c:v>31554.0</c:v>
                </c:pt>
                <c:pt idx="1179">
                  <c:v>31892.0</c:v>
                </c:pt>
                <c:pt idx="1180">
                  <c:v>32028.0</c:v>
                </c:pt>
                <c:pt idx="1181">
                  <c:v>32211.0</c:v>
                </c:pt>
                <c:pt idx="1182">
                  <c:v>32591.0</c:v>
                </c:pt>
                <c:pt idx="1183">
                  <c:v>32873.0</c:v>
                </c:pt>
                <c:pt idx="1184">
                  <c:v>33281.0</c:v>
                </c:pt>
                <c:pt idx="1185">
                  <c:v>33628.0</c:v>
                </c:pt>
                <c:pt idx="1186">
                  <c:v>33885.0</c:v>
                </c:pt>
                <c:pt idx="1187">
                  <c:v>34236.0</c:v>
                </c:pt>
                <c:pt idx="1188">
                  <c:v>34486.0</c:v>
                </c:pt>
                <c:pt idx="1189">
                  <c:v>34780.0</c:v>
                </c:pt>
                <c:pt idx="1190">
                  <c:v>35063.0</c:v>
                </c:pt>
                <c:pt idx="1191">
                  <c:v>35430.0</c:v>
                </c:pt>
                <c:pt idx="1192">
                  <c:v>35664.0</c:v>
                </c:pt>
                <c:pt idx="1193">
                  <c:v>36114.0</c:v>
                </c:pt>
                <c:pt idx="1194">
                  <c:v>36551.0</c:v>
                </c:pt>
                <c:pt idx="1195">
                  <c:v>36929.0</c:v>
                </c:pt>
                <c:pt idx="1196">
                  <c:v>37256.0</c:v>
                </c:pt>
                <c:pt idx="1197">
                  <c:v>37711.0</c:v>
                </c:pt>
                <c:pt idx="1198">
                  <c:v>37975.0</c:v>
                </c:pt>
                <c:pt idx="1199">
                  <c:v>38359.0</c:v>
                </c:pt>
                <c:pt idx="1200">
                  <c:v>38592.0</c:v>
                </c:pt>
                <c:pt idx="1201">
                  <c:v>38696.0</c:v>
                </c:pt>
                <c:pt idx="1202">
                  <c:v>38848.0</c:v>
                </c:pt>
                <c:pt idx="1203">
                  <c:v>38856.0</c:v>
                </c:pt>
                <c:pt idx="1204">
                  <c:v>38902.0</c:v>
                </c:pt>
                <c:pt idx="1205">
                  <c:v>38978.0</c:v>
                </c:pt>
                <c:pt idx="1206">
                  <c:v>39314.0</c:v>
                </c:pt>
                <c:pt idx="1207">
                  <c:v>39462.0</c:v>
                </c:pt>
                <c:pt idx="1208">
                  <c:v>39510.0</c:v>
                </c:pt>
                <c:pt idx="1209">
                  <c:v>39817.0</c:v>
                </c:pt>
                <c:pt idx="1210">
                  <c:v>40137.0</c:v>
                </c:pt>
                <c:pt idx="1211">
                  <c:v>40426.0</c:v>
                </c:pt>
                <c:pt idx="1212">
                  <c:v>40788.0</c:v>
                </c:pt>
                <c:pt idx="1213">
                  <c:v>41106.0</c:v>
                </c:pt>
                <c:pt idx="1214">
                  <c:v>41477.0</c:v>
                </c:pt>
                <c:pt idx="1215">
                  <c:v>41674.0</c:v>
                </c:pt>
                <c:pt idx="1216">
                  <c:v>41908.0</c:v>
                </c:pt>
                <c:pt idx="1217">
                  <c:v>42328.0</c:v>
                </c:pt>
                <c:pt idx="1218">
                  <c:v>42644.0</c:v>
                </c:pt>
                <c:pt idx="1219">
                  <c:v>43172.0</c:v>
                </c:pt>
                <c:pt idx="1220">
                  <c:v>43483.0</c:v>
                </c:pt>
                <c:pt idx="1221">
                  <c:v>44289.0</c:v>
                </c:pt>
                <c:pt idx="1222">
                  <c:v>44484.0</c:v>
                </c:pt>
                <c:pt idx="1223">
                  <c:v>44841.0</c:v>
                </c:pt>
                <c:pt idx="1224">
                  <c:v>45156.0</c:v>
                </c:pt>
                <c:pt idx="1225">
                  <c:v>45512.0</c:v>
                </c:pt>
                <c:pt idx="1226">
                  <c:v>45859.0</c:v>
                </c:pt>
                <c:pt idx="1227">
                  <c:v>46564.0</c:v>
                </c:pt>
                <c:pt idx="1228">
                  <c:v>47143.0</c:v>
                </c:pt>
                <c:pt idx="1229">
                  <c:v>47563.0</c:v>
                </c:pt>
                <c:pt idx="1230">
                  <c:v>47929.0</c:v>
                </c:pt>
                <c:pt idx="1231">
                  <c:v>48273.0</c:v>
                </c:pt>
                <c:pt idx="1232">
                  <c:v>48682.0</c:v>
                </c:pt>
                <c:pt idx="1233">
                  <c:v>49155.0</c:v>
                </c:pt>
                <c:pt idx="1234">
                  <c:v>49667.0</c:v>
                </c:pt>
                <c:pt idx="1235">
                  <c:v>49939.0</c:v>
                </c:pt>
                <c:pt idx="1236">
                  <c:v>50212.0</c:v>
                </c:pt>
                <c:pt idx="1237">
                  <c:v>50629.0</c:v>
                </c:pt>
                <c:pt idx="1238">
                  <c:v>51397.0</c:v>
                </c:pt>
                <c:pt idx="1239">
                  <c:v>51815.0</c:v>
                </c:pt>
                <c:pt idx="1240">
                  <c:v>52216.0</c:v>
                </c:pt>
                <c:pt idx="1241">
                  <c:v>52684.0</c:v>
                </c:pt>
                <c:pt idx="1242">
                  <c:v>52924.0</c:v>
                </c:pt>
                <c:pt idx="1243">
                  <c:v>53245.0</c:v>
                </c:pt>
                <c:pt idx="1244">
                  <c:v>53453.0</c:v>
                </c:pt>
                <c:pt idx="1245">
                  <c:v>53822.0</c:v>
                </c:pt>
                <c:pt idx="1246">
                  <c:v>54091.0</c:v>
                </c:pt>
                <c:pt idx="1247">
                  <c:v>54303.0</c:v>
                </c:pt>
                <c:pt idx="1248">
                  <c:v>54613.0</c:v>
                </c:pt>
                <c:pt idx="1249">
                  <c:v>54905.0</c:v>
                </c:pt>
                <c:pt idx="1250">
                  <c:v>55156.0</c:v>
                </c:pt>
                <c:pt idx="1251">
                  <c:v>55510.0</c:v>
                </c:pt>
                <c:pt idx="1252">
                  <c:v>55727.0</c:v>
                </c:pt>
                <c:pt idx="1253">
                  <c:v>56118.0</c:v>
                </c:pt>
                <c:pt idx="1254">
                  <c:v>56361.0</c:v>
                </c:pt>
                <c:pt idx="1255">
                  <c:v>56549.0</c:v>
                </c:pt>
                <c:pt idx="1256">
                  <c:v>56820.0</c:v>
                </c:pt>
                <c:pt idx="1257">
                  <c:v>56988.0</c:v>
                </c:pt>
                <c:pt idx="1258">
                  <c:v>57262.0</c:v>
                </c:pt>
                <c:pt idx="1259">
                  <c:v>57562.0</c:v>
                </c:pt>
                <c:pt idx="1260">
                  <c:v>57896.0</c:v>
                </c:pt>
                <c:pt idx="1261">
                  <c:v>58089.0</c:v>
                </c:pt>
                <c:pt idx="1262">
                  <c:v>58329.0</c:v>
                </c:pt>
                <c:pt idx="1263">
                  <c:v>58689.0</c:v>
                </c:pt>
                <c:pt idx="1264">
                  <c:v>59009.0</c:v>
                </c:pt>
                <c:pt idx="1265">
                  <c:v>59213.0</c:v>
                </c:pt>
                <c:pt idx="1266">
                  <c:v>59659.0</c:v>
                </c:pt>
                <c:pt idx="1267">
                  <c:v>59904.0</c:v>
                </c:pt>
                <c:pt idx="1268">
                  <c:v>60202.0</c:v>
                </c:pt>
                <c:pt idx="1269">
                  <c:v>60499.0</c:v>
                </c:pt>
                <c:pt idx="1270">
                  <c:v>60745.0</c:v>
                </c:pt>
                <c:pt idx="1271">
                  <c:v>60948.0</c:v>
                </c:pt>
                <c:pt idx="1272">
                  <c:v>61298.0</c:v>
                </c:pt>
                <c:pt idx="1273">
                  <c:v>61551.0</c:v>
                </c:pt>
                <c:pt idx="1274">
                  <c:v>61845.0</c:v>
                </c:pt>
                <c:pt idx="1275">
                  <c:v>62094.0</c:v>
                </c:pt>
                <c:pt idx="1276">
                  <c:v>62317.0</c:v>
                </c:pt>
                <c:pt idx="1277">
                  <c:v>62505.0</c:v>
                </c:pt>
                <c:pt idx="1278">
                  <c:v>62664.0</c:v>
                </c:pt>
                <c:pt idx="1279">
                  <c:v>62847.0</c:v>
                </c:pt>
                <c:pt idx="1280">
                  <c:v>63111.0</c:v>
                </c:pt>
                <c:pt idx="1281">
                  <c:v>63330.0</c:v>
                </c:pt>
                <c:pt idx="1282">
                  <c:v>63825.0</c:v>
                </c:pt>
                <c:pt idx="1283">
                  <c:v>64157.0</c:v>
                </c:pt>
                <c:pt idx="1284">
                  <c:v>64386.0</c:v>
                </c:pt>
                <c:pt idx="1285">
                  <c:v>64590.0</c:v>
                </c:pt>
                <c:pt idx="1286">
                  <c:v>64817.0</c:v>
                </c:pt>
                <c:pt idx="1287">
                  <c:v>65139.0</c:v>
                </c:pt>
                <c:pt idx="1288">
                  <c:v>65363.0</c:v>
                </c:pt>
                <c:pt idx="1289">
                  <c:v>65645.0</c:v>
                </c:pt>
                <c:pt idx="1290">
                  <c:v>65911.0</c:v>
                </c:pt>
                <c:pt idx="1291">
                  <c:v>66319.0</c:v>
                </c:pt>
                <c:pt idx="1292">
                  <c:v>66574.0</c:v>
                </c:pt>
                <c:pt idx="1293">
                  <c:v>66750.0</c:v>
                </c:pt>
                <c:pt idx="1294">
                  <c:v>67013.0</c:v>
                </c:pt>
                <c:pt idx="1295">
                  <c:v>67125.0</c:v>
                </c:pt>
                <c:pt idx="1296">
                  <c:v>67506.0</c:v>
                </c:pt>
                <c:pt idx="1297">
                  <c:v>67872.0</c:v>
                </c:pt>
                <c:pt idx="1298">
                  <c:v>68236.0</c:v>
                </c:pt>
                <c:pt idx="1299">
                  <c:v>68465.0</c:v>
                </c:pt>
                <c:pt idx="1300">
                  <c:v>68617.0</c:v>
                </c:pt>
                <c:pt idx="1301">
                  <c:v>68836.0</c:v>
                </c:pt>
                <c:pt idx="1302">
                  <c:v>69002.0</c:v>
                </c:pt>
                <c:pt idx="1303">
                  <c:v>69151.0</c:v>
                </c:pt>
                <c:pt idx="1304">
                  <c:v>69458.0</c:v>
                </c:pt>
                <c:pt idx="1305">
                  <c:v>69816.0</c:v>
                </c:pt>
                <c:pt idx="1306">
                  <c:v>69993.0</c:v>
                </c:pt>
                <c:pt idx="1307">
                  <c:v>70179.0</c:v>
                </c:pt>
                <c:pt idx="1308">
                  <c:v>70384.0</c:v>
                </c:pt>
                <c:pt idx="1309">
                  <c:v>70544.0</c:v>
                </c:pt>
                <c:pt idx="1310">
                  <c:v>70821.0</c:v>
                </c:pt>
                <c:pt idx="1311">
                  <c:v>71082.0</c:v>
                </c:pt>
                <c:pt idx="1312">
                  <c:v>71384.0</c:v>
                </c:pt>
                <c:pt idx="1313">
                  <c:v>71560.0</c:v>
                </c:pt>
                <c:pt idx="1314">
                  <c:v>71813.0</c:v>
                </c:pt>
                <c:pt idx="1315">
                  <c:v>72069.0</c:v>
                </c:pt>
                <c:pt idx="1316">
                  <c:v>72292.0</c:v>
                </c:pt>
                <c:pt idx="1317">
                  <c:v>72490.0</c:v>
                </c:pt>
                <c:pt idx="1318">
                  <c:v>72659.0</c:v>
                </c:pt>
                <c:pt idx="1319">
                  <c:v>72858.0</c:v>
                </c:pt>
                <c:pt idx="1320">
                  <c:v>73104.0</c:v>
                </c:pt>
                <c:pt idx="1321">
                  <c:v>73392.0</c:v>
                </c:pt>
                <c:pt idx="1322">
                  <c:v>73592.0</c:v>
                </c:pt>
                <c:pt idx="1323">
                  <c:v>73890.0</c:v>
                </c:pt>
                <c:pt idx="1324">
                  <c:v>74040.0</c:v>
                </c:pt>
                <c:pt idx="1325">
                  <c:v>74229.0</c:v>
                </c:pt>
                <c:pt idx="1326">
                  <c:v>74470.0</c:v>
                </c:pt>
                <c:pt idx="1327">
                  <c:v>74745.0</c:v>
                </c:pt>
                <c:pt idx="1328">
                  <c:v>74912.0</c:v>
                </c:pt>
                <c:pt idx="1329">
                  <c:v>75072.0</c:v>
                </c:pt>
                <c:pt idx="1330">
                  <c:v>75318.0</c:v>
                </c:pt>
                <c:pt idx="1331">
                  <c:v>75561.0</c:v>
                </c:pt>
                <c:pt idx="1332">
                  <c:v>75941.0</c:v>
                </c:pt>
                <c:pt idx="1333">
                  <c:v>76080.0</c:v>
                </c:pt>
                <c:pt idx="1334">
                  <c:v>76276.0</c:v>
                </c:pt>
                <c:pt idx="1335">
                  <c:v>76511.0</c:v>
                </c:pt>
                <c:pt idx="1336">
                  <c:v>76683.0</c:v>
                </c:pt>
                <c:pt idx="1337">
                  <c:v>76964.0</c:v>
                </c:pt>
                <c:pt idx="1338">
                  <c:v>77139.0</c:v>
                </c:pt>
                <c:pt idx="1339">
                  <c:v>77313.0</c:v>
                </c:pt>
                <c:pt idx="1340">
                  <c:v>77569.0</c:v>
                </c:pt>
                <c:pt idx="1341">
                  <c:v>77743.0</c:v>
                </c:pt>
                <c:pt idx="1342">
                  <c:v>77888.0</c:v>
                </c:pt>
                <c:pt idx="1343">
                  <c:v>78101.0</c:v>
                </c:pt>
                <c:pt idx="1344">
                  <c:v>78248.0</c:v>
                </c:pt>
                <c:pt idx="1345">
                  <c:v>78376.0</c:v>
                </c:pt>
                <c:pt idx="1346">
                  <c:v>78538.0</c:v>
                </c:pt>
                <c:pt idx="1347">
                  <c:v>78698.0</c:v>
                </c:pt>
                <c:pt idx="1348">
                  <c:v>78841.0</c:v>
                </c:pt>
                <c:pt idx="1349">
                  <c:v>79000.0</c:v>
                </c:pt>
                <c:pt idx="1350">
                  <c:v>79196.0</c:v>
                </c:pt>
                <c:pt idx="1351">
                  <c:v>79464.0</c:v>
                </c:pt>
                <c:pt idx="1352">
                  <c:v>79706.0</c:v>
                </c:pt>
                <c:pt idx="1353">
                  <c:v>79916.0</c:v>
                </c:pt>
                <c:pt idx="1354">
                  <c:v>80126.0</c:v>
                </c:pt>
                <c:pt idx="1355">
                  <c:v>80271.0</c:v>
                </c:pt>
                <c:pt idx="1356">
                  <c:v>80703.0</c:v>
                </c:pt>
                <c:pt idx="1357">
                  <c:v>80817.0</c:v>
                </c:pt>
                <c:pt idx="1358">
                  <c:v>81078.0</c:v>
                </c:pt>
                <c:pt idx="1359">
                  <c:v>81274.0</c:v>
                </c:pt>
                <c:pt idx="1360">
                  <c:v>81472.0</c:v>
                </c:pt>
                <c:pt idx="1361">
                  <c:v>81596.0</c:v>
                </c:pt>
                <c:pt idx="1362">
                  <c:v>81869.0</c:v>
                </c:pt>
                <c:pt idx="1363">
                  <c:v>82112.0</c:v>
                </c:pt>
                <c:pt idx="1364">
                  <c:v>82336.0</c:v>
                </c:pt>
                <c:pt idx="1365">
                  <c:v>82596.0</c:v>
                </c:pt>
                <c:pt idx="1366">
                  <c:v>82717.0</c:v>
                </c:pt>
                <c:pt idx="1367">
                  <c:v>82918.0</c:v>
                </c:pt>
                <c:pt idx="1368">
                  <c:v>83028.0</c:v>
                </c:pt>
                <c:pt idx="1369">
                  <c:v>83193.0</c:v>
                </c:pt>
                <c:pt idx="1370">
                  <c:v>83417.0</c:v>
                </c:pt>
                <c:pt idx="1371">
                  <c:v>83798.0</c:v>
                </c:pt>
                <c:pt idx="1372">
                  <c:v>83966.0</c:v>
                </c:pt>
                <c:pt idx="1373">
                  <c:v>84082.0</c:v>
                </c:pt>
                <c:pt idx="1374">
                  <c:v>84282.0</c:v>
                </c:pt>
                <c:pt idx="1375">
                  <c:v>84450.0</c:v>
                </c:pt>
                <c:pt idx="1376">
                  <c:v>84673.0</c:v>
                </c:pt>
                <c:pt idx="1377">
                  <c:v>84868.0</c:v>
                </c:pt>
                <c:pt idx="1378">
                  <c:v>85013.0</c:v>
                </c:pt>
                <c:pt idx="1379">
                  <c:v>85194.0</c:v>
                </c:pt>
                <c:pt idx="1380">
                  <c:v>85381.0</c:v>
                </c:pt>
                <c:pt idx="1381">
                  <c:v>85574.0</c:v>
                </c:pt>
                <c:pt idx="1382">
                  <c:v>85745.0</c:v>
                </c:pt>
                <c:pt idx="1383">
                  <c:v>86066.0</c:v>
                </c:pt>
                <c:pt idx="1384">
                  <c:v>86255.0</c:v>
                </c:pt>
                <c:pt idx="1385">
                  <c:v>86526.0</c:v>
                </c:pt>
                <c:pt idx="1386">
                  <c:v>86766.0</c:v>
                </c:pt>
                <c:pt idx="1387">
                  <c:v>86902.0</c:v>
                </c:pt>
                <c:pt idx="1388">
                  <c:v>87094.0</c:v>
                </c:pt>
                <c:pt idx="1389">
                  <c:v>87360.0</c:v>
                </c:pt>
                <c:pt idx="1390">
                  <c:v>87622.0</c:v>
                </c:pt>
                <c:pt idx="1391">
                  <c:v>87815.0</c:v>
                </c:pt>
                <c:pt idx="1392">
                  <c:v>88064.0</c:v>
                </c:pt>
                <c:pt idx="1393">
                  <c:v>88232.0</c:v>
                </c:pt>
                <c:pt idx="1394">
                  <c:v>88551.0</c:v>
                </c:pt>
                <c:pt idx="1395">
                  <c:v>88749.0</c:v>
                </c:pt>
                <c:pt idx="1396">
                  <c:v>89132.0</c:v>
                </c:pt>
                <c:pt idx="1397">
                  <c:v>89312.0</c:v>
                </c:pt>
                <c:pt idx="1398">
                  <c:v>89626.0</c:v>
                </c:pt>
                <c:pt idx="1399">
                  <c:v>89859.0</c:v>
                </c:pt>
                <c:pt idx="1400">
                  <c:v>90122.0</c:v>
                </c:pt>
                <c:pt idx="1401">
                  <c:v>90195.0</c:v>
                </c:pt>
                <c:pt idx="1402">
                  <c:v>90382.0</c:v>
                </c:pt>
                <c:pt idx="1403">
                  <c:v>90676.0</c:v>
                </c:pt>
                <c:pt idx="1404">
                  <c:v>90951.0</c:v>
                </c:pt>
                <c:pt idx="1405">
                  <c:v>91161.0</c:v>
                </c:pt>
                <c:pt idx="1406">
                  <c:v>91364.0</c:v>
                </c:pt>
                <c:pt idx="1407">
                  <c:v>91592.0</c:v>
                </c:pt>
                <c:pt idx="1408">
                  <c:v>91764.0</c:v>
                </c:pt>
                <c:pt idx="1409">
                  <c:v>91996.0</c:v>
                </c:pt>
                <c:pt idx="1410">
                  <c:v>92220.0</c:v>
                </c:pt>
                <c:pt idx="1411">
                  <c:v>92416.0</c:v>
                </c:pt>
                <c:pt idx="1412">
                  <c:v>92655.0</c:v>
                </c:pt>
                <c:pt idx="1413">
                  <c:v>92923.0</c:v>
                </c:pt>
                <c:pt idx="1414">
                  <c:v>93122.0</c:v>
                </c:pt>
                <c:pt idx="1415">
                  <c:v>93390.0</c:v>
                </c:pt>
                <c:pt idx="1416">
                  <c:v>93643.0</c:v>
                </c:pt>
                <c:pt idx="1417">
                  <c:v>93961.0</c:v>
                </c:pt>
                <c:pt idx="1418">
                  <c:v>94296.0</c:v>
                </c:pt>
                <c:pt idx="1419">
                  <c:v>94512.0</c:v>
                </c:pt>
                <c:pt idx="1420">
                  <c:v>94795.0</c:v>
                </c:pt>
                <c:pt idx="1421">
                  <c:v>94996.0</c:v>
                </c:pt>
                <c:pt idx="1422">
                  <c:v>95236.0</c:v>
                </c:pt>
                <c:pt idx="1423">
                  <c:v>95443.0</c:v>
                </c:pt>
                <c:pt idx="1424">
                  <c:v>95776.0</c:v>
                </c:pt>
                <c:pt idx="1425">
                  <c:v>96143.0</c:v>
                </c:pt>
                <c:pt idx="1426">
                  <c:v>96602.0</c:v>
                </c:pt>
                <c:pt idx="1427">
                  <c:v>96925.0</c:v>
                </c:pt>
                <c:pt idx="1428">
                  <c:v>97252.0</c:v>
                </c:pt>
                <c:pt idx="1429">
                  <c:v>97638.0</c:v>
                </c:pt>
                <c:pt idx="1430">
                  <c:v>97999.0</c:v>
                </c:pt>
                <c:pt idx="1431">
                  <c:v>98439.0</c:v>
                </c:pt>
                <c:pt idx="1432">
                  <c:v>98823.0</c:v>
                </c:pt>
                <c:pt idx="1433">
                  <c:v>99157.0</c:v>
                </c:pt>
                <c:pt idx="1434">
                  <c:v>99729.0</c:v>
                </c:pt>
                <c:pt idx="1435">
                  <c:v>100111.0</c:v>
                </c:pt>
                <c:pt idx="1436">
                  <c:v>100780.0</c:v>
                </c:pt>
                <c:pt idx="1437">
                  <c:v>101570.0</c:v>
                </c:pt>
                <c:pt idx="1438">
                  <c:v>102276.0</c:v>
                </c:pt>
                <c:pt idx="1439">
                  <c:v>103048.0</c:v>
                </c:pt>
                <c:pt idx="1440">
                  <c:v>103454.0</c:v>
                </c:pt>
                <c:pt idx="1441">
                  <c:v>103864.0</c:v>
                </c:pt>
                <c:pt idx="1442">
                  <c:v>104499.0</c:v>
                </c:pt>
                <c:pt idx="1443">
                  <c:v>105139.0</c:v>
                </c:pt>
                <c:pt idx="1444">
                  <c:v>106113.0</c:v>
                </c:pt>
                <c:pt idx="1445">
                  <c:v>106595.0</c:v>
                </c:pt>
                <c:pt idx="1446">
                  <c:v>107243.0</c:v>
                </c:pt>
                <c:pt idx="1447">
                  <c:v>107961.0</c:v>
                </c:pt>
                <c:pt idx="1448">
                  <c:v>107962.0</c:v>
                </c:pt>
                <c:pt idx="1449">
                  <c:v>108147.0</c:v>
                </c:pt>
                <c:pt idx="1450">
                  <c:v>108148.0</c:v>
                </c:pt>
                <c:pt idx="1451">
                  <c:v>108701.0</c:v>
                </c:pt>
                <c:pt idx="1452">
                  <c:v>109935.0</c:v>
                </c:pt>
                <c:pt idx="1453">
                  <c:v>110735.0</c:v>
                </c:pt>
                <c:pt idx="1454">
                  <c:v>111908.0</c:v>
                </c:pt>
                <c:pt idx="1455">
                  <c:v>112858.0</c:v>
                </c:pt>
                <c:pt idx="1456">
                  <c:v>113737.0</c:v>
                </c:pt>
                <c:pt idx="1457">
                  <c:v>116325.0</c:v>
                </c:pt>
                <c:pt idx="1458">
                  <c:v>117556.0</c:v>
                </c:pt>
                <c:pt idx="1459">
                  <c:v>118443.0</c:v>
                </c:pt>
                <c:pt idx="1460">
                  <c:v>120362.0</c:v>
                </c:pt>
                <c:pt idx="1461">
                  <c:v>121805.0</c:v>
                </c:pt>
                <c:pt idx="1462">
                  <c:v>123548.0</c:v>
                </c:pt>
                <c:pt idx="1463">
                  <c:v>126918.0</c:v>
                </c:pt>
                <c:pt idx="1464">
                  <c:v>129322.0</c:v>
                </c:pt>
                <c:pt idx="1465">
                  <c:v>131708.0</c:v>
                </c:pt>
                <c:pt idx="1466">
                  <c:v>134359.0</c:v>
                </c:pt>
                <c:pt idx="1467">
                  <c:v>136793.0</c:v>
                </c:pt>
                <c:pt idx="1468">
                  <c:v>137824.0</c:v>
                </c:pt>
                <c:pt idx="1469">
                  <c:v>140604.0</c:v>
                </c:pt>
                <c:pt idx="1470">
                  <c:v>143059.0</c:v>
                </c:pt>
                <c:pt idx="1471">
                  <c:v>144698.0</c:v>
                </c:pt>
                <c:pt idx="1472">
                  <c:v>145767.0</c:v>
                </c:pt>
                <c:pt idx="1473">
                  <c:v>147083.0</c:v>
                </c:pt>
                <c:pt idx="1474">
                  <c:v>148096.0</c:v>
                </c:pt>
                <c:pt idx="1475">
                  <c:v>149044.0</c:v>
                </c:pt>
                <c:pt idx="1476">
                  <c:v>149756.0</c:v>
                </c:pt>
                <c:pt idx="1477">
                  <c:v>151332.0</c:v>
                </c:pt>
                <c:pt idx="1478">
                  <c:v>152657.0</c:v>
                </c:pt>
                <c:pt idx="1479">
                  <c:v>153560.0</c:v>
                </c:pt>
                <c:pt idx="1480">
                  <c:v>154180.0</c:v>
                </c:pt>
                <c:pt idx="1481">
                  <c:v>155280.0</c:v>
                </c:pt>
                <c:pt idx="1482">
                  <c:v>156251.0</c:v>
                </c:pt>
                <c:pt idx="1483">
                  <c:v>157690.0</c:v>
                </c:pt>
                <c:pt idx="1484">
                  <c:v>158496.0</c:v>
                </c:pt>
                <c:pt idx="1485">
                  <c:v>159096.0</c:v>
                </c:pt>
                <c:pt idx="1486">
                  <c:v>160227.0</c:v>
                </c:pt>
                <c:pt idx="1487">
                  <c:v>161190.0</c:v>
                </c:pt>
                <c:pt idx="1488">
                  <c:v>161899.0</c:v>
                </c:pt>
                <c:pt idx="1489">
                  <c:v>162829.0</c:v>
                </c:pt>
                <c:pt idx="1490">
                  <c:v>164024.0</c:v>
                </c:pt>
                <c:pt idx="1491">
                  <c:v>164828.0</c:v>
                </c:pt>
                <c:pt idx="1492">
                  <c:v>165736.0</c:v>
                </c:pt>
                <c:pt idx="1493">
                  <c:v>166283.0</c:v>
                </c:pt>
                <c:pt idx="1494">
                  <c:v>167302.0</c:v>
                </c:pt>
                <c:pt idx="1495">
                  <c:v>168084.0</c:v>
                </c:pt>
                <c:pt idx="1496">
                  <c:v>168937.0</c:v>
                </c:pt>
                <c:pt idx="1497">
                  <c:v>169490.0</c:v>
                </c:pt>
                <c:pt idx="1498">
                  <c:v>170021.0</c:v>
                </c:pt>
                <c:pt idx="1499">
                  <c:v>170383.0</c:v>
                </c:pt>
                <c:pt idx="1500">
                  <c:v>171154.0</c:v>
                </c:pt>
                <c:pt idx="1501">
                  <c:v>171669.0</c:v>
                </c:pt>
                <c:pt idx="1502">
                  <c:v>172325.0</c:v>
                </c:pt>
                <c:pt idx="1503">
                  <c:v>172848.0</c:v>
                </c:pt>
                <c:pt idx="1504">
                  <c:v>173515.0</c:v>
                </c:pt>
                <c:pt idx="1505">
                  <c:v>174276.0</c:v>
                </c:pt>
                <c:pt idx="1506">
                  <c:v>175226.0</c:v>
                </c:pt>
                <c:pt idx="1507">
                  <c:v>176580.0</c:v>
                </c:pt>
                <c:pt idx="1508">
                  <c:v>178058.0</c:v>
                </c:pt>
                <c:pt idx="1509">
                  <c:v>178605.0</c:v>
                </c:pt>
                <c:pt idx="1510">
                  <c:v>179844.0</c:v>
                </c:pt>
                <c:pt idx="1511">
                  <c:v>180681.0</c:v>
                </c:pt>
                <c:pt idx="1512">
                  <c:v>182220.0</c:v>
                </c:pt>
                <c:pt idx="1513">
                  <c:v>183703.0</c:v>
                </c:pt>
                <c:pt idx="1514">
                  <c:v>184567.0</c:v>
                </c:pt>
                <c:pt idx="1515">
                  <c:v>186638.0</c:v>
                </c:pt>
                <c:pt idx="1516">
                  <c:v>187988.0</c:v>
                </c:pt>
                <c:pt idx="1517">
                  <c:v>191053.0</c:v>
                </c:pt>
                <c:pt idx="1518">
                  <c:v>193535.0</c:v>
                </c:pt>
                <c:pt idx="1519">
                  <c:v>193813.0</c:v>
                </c:pt>
                <c:pt idx="1520">
                  <c:v>198167.0</c:v>
                </c:pt>
                <c:pt idx="1521">
                  <c:v>199940.0</c:v>
                </c:pt>
                <c:pt idx="1522">
                  <c:v>204195.0</c:v>
                </c:pt>
                <c:pt idx="1523">
                  <c:v>209548.0</c:v>
                </c:pt>
                <c:pt idx="1524">
                  <c:v>222873.0</c:v>
                </c:pt>
                <c:pt idx="1525">
                  <c:v>227762.0</c:v>
                </c:pt>
                <c:pt idx="1526">
                  <c:v>232390.0</c:v>
                </c:pt>
                <c:pt idx="1527">
                  <c:v>235466.0</c:v>
                </c:pt>
                <c:pt idx="1528">
                  <c:v>239130.0</c:v>
                </c:pt>
                <c:pt idx="1529">
                  <c:v>242297.0</c:v>
                </c:pt>
                <c:pt idx="1530">
                  <c:v>244182.0</c:v>
                </c:pt>
                <c:pt idx="1531">
                  <c:v>245492.0</c:v>
                </c:pt>
                <c:pt idx="1532">
                  <c:v>247454.0</c:v>
                </c:pt>
                <c:pt idx="1533">
                  <c:v>248808.0</c:v>
                </c:pt>
                <c:pt idx="1534">
                  <c:v>251963.0</c:v>
                </c:pt>
                <c:pt idx="1535">
                  <c:v>254586.0</c:v>
                </c:pt>
                <c:pt idx="1536">
                  <c:v>256450.0</c:v>
                </c:pt>
                <c:pt idx="1537">
                  <c:v>259194.0</c:v>
                </c:pt>
                <c:pt idx="1538">
                  <c:v>262384.0</c:v>
                </c:pt>
                <c:pt idx="1539">
                  <c:v>263674.0</c:v>
                </c:pt>
                <c:pt idx="1540">
                  <c:v>265524.0</c:v>
                </c:pt>
                <c:pt idx="1541">
                  <c:v>268926.0</c:v>
                </c:pt>
                <c:pt idx="1542">
                  <c:v>273371.0</c:v>
                </c:pt>
                <c:pt idx="1543">
                  <c:v>276457.0</c:v>
                </c:pt>
                <c:pt idx="1544">
                  <c:v>278750.0</c:v>
                </c:pt>
                <c:pt idx="1545">
                  <c:v>286593.0</c:v>
                </c:pt>
                <c:pt idx="1546">
                  <c:v>288596.0</c:v>
                </c:pt>
                <c:pt idx="1547">
                  <c:v>299115.0</c:v>
                </c:pt>
                <c:pt idx="1548">
                  <c:v>313785.0</c:v>
                </c:pt>
                <c:pt idx="1549">
                  <c:v>317342.0</c:v>
                </c:pt>
                <c:pt idx="1550">
                  <c:v>324508.0</c:v>
                </c:pt>
                <c:pt idx="1551">
                  <c:v>328157.0</c:v>
                </c:pt>
                <c:pt idx="1552">
                  <c:v>329856.0</c:v>
                </c:pt>
                <c:pt idx="1553">
                  <c:v>333700.0</c:v>
                </c:pt>
                <c:pt idx="1554">
                  <c:v>337658.0</c:v>
                </c:pt>
                <c:pt idx="1555">
                  <c:v>340908.0</c:v>
                </c:pt>
                <c:pt idx="1556">
                  <c:v>344626.0</c:v>
                </c:pt>
                <c:pt idx="1557">
                  <c:v>346080.0</c:v>
                </c:pt>
                <c:pt idx="1558">
                  <c:v>348543.0</c:v>
                </c:pt>
                <c:pt idx="1559">
                  <c:v>349865.0</c:v>
                </c:pt>
                <c:pt idx="1560">
                  <c:v>352419.0</c:v>
                </c:pt>
                <c:pt idx="1561">
                  <c:v>355451.0</c:v>
                </c:pt>
                <c:pt idx="1562">
                  <c:v>361309.0</c:v>
                </c:pt>
                <c:pt idx="1563">
                  <c:v>365599.0</c:v>
                </c:pt>
                <c:pt idx="1564">
                  <c:v>367924.0</c:v>
                </c:pt>
                <c:pt idx="1565">
                  <c:v>376784.0</c:v>
                </c:pt>
                <c:pt idx="1566">
                  <c:v>377780.0</c:v>
                </c:pt>
                <c:pt idx="1567">
                  <c:v>377789.0</c:v>
                </c:pt>
                <c:pt idx="1568">
                  <c:v>382083.0</c:v>
                </c:pt>
                <c:pt idx="1569">
                  <c:v>403192.0</c:v>
                </c:pt>
                <c:pt idx="1570">
                  <c:v>415382.0</c:v>
                </c:pt>
                <c:pt idx="1571">
                  <c:v>416741.0</c:v>
                </c:pt>
                <c:pt idx="1572">
                  <c:v>422137.0</c:v>
                </c:pt>
                <c:pt idx="1573">
                  <c:v>427674.0</c:v>
                </c:pt>
                <c:pt idx="1574">
                  <c:v>430569.0</c:v>
                </c:pt>
                <c:pt idx="1575">
                  <c:v>432631.0</c:v>
                </c:pt>
                <c:pt idx="1576">
                  <c:v>435104.0</c:v>
                </c:pt>
                <c:pt idx="1577">
                  <c:v>437049.0</c:v>
                </c:pt>
                <c:pt idx="1578">
                  <c:v>440921.0</c:v>
                </c:pt>
                <c:pt idx="1579">
                  <c:v>445483.0</c:v>
                </c:pt>
                <c:pt idx="1580">
                  <c:v>451070.0</c:v>
                </c:pt>
                <c:pt idx="1581">
                  <c:v>457633.0</c:v>
                </c:pt>
                <c:pt idx="1582">
                  <c:v>471407.0</c:v>
                </c:pt>
                <c:pt idx="1583">
                  <c:v>497183.0</c:v>
                </c:pt>
                <c:pt idx="1584">
                  <c:v>503845.0</c:v>
                </c:pt>
                <c:pt idx="1585">
                  <c:v>513584.0</c:v>
                </c:pt>
                <c:pt idx="1586">
                  <c:v>520823.0</c:v>
                </c:pt>
                <c:pt idx="1587">
                  <c:v>526665.0</c:v>
                </c:pt>
                <c:pt idx="1588">
                  <c:v>533941.0</c:v>
                </c:pt>
                <c:pt idx="1589">
                  <c:v>539575.0</c:v>
                </c:pt>
                <c:pt idx="1590">
                  <c:v>554265.0</c:v>
                </c:pt>
                <c:pt idx="1591">
                  <c:v>581541.0</c:v>
                </c:pt>
                <c:pt idx="1592">
                  <c:v>595223.0</c:v>
                </c:pt>
                <c:pt idx="1593">
                  <c:v>599080.0</c:v>
                </c:pt>
                <c:pt idx="1594">
                  <c:v>604498.0</c:v>
                </c:pt>
                <c:pt idx="1595">
                  <c:v>616020.0</c:v>
                </c:pt>
                <c:pt idx="1596">
                  <c:v>642271.0</c:v>
                </c:pt>
                <c:pt idx="1597">
                  <c:v>687041.0</c:v>
                </c:pt>
                <c:pt idx="1598">
                  <c:v>705022.0</c:v>
                </c:pt>
                <c:pt idx="1599">
                  <c:v>705030.0</c:v>
                </c:pt>
                <c:pt idx="1600">
                  <c:v>705041.0</c:v>
                </c:pt>
                <c:pt idx="1601">
                  <c:v>766507.0</c:v>
                </c:pt>
                <c:pt idx="1602">
                  <c:v>800597.0</c:v>
                </c:pt>
                <c:pt idx="1603">
                  <c:v>850901.0</c:v>
                </c:pt>
                <c:pt idx="1604">
                  <c:v>899947.0</c:v>
                </c:pt>
                <c:pt idx="1605">
                  <c:v>942900.0</c:v>
                </c:pt>
                <c:pt idx="1606">
                  <c:v>1.014849E6</c:v>
                </c:pt>
                <c:pt idx="1607">
                  <c:v>1.039318E6</c:v>
                </c:pt>
                <c:pt idx="1608">
                  <c:v>1.042539E6</c:v>
                </c:pt>
                <c:pt idx="1609">
                  <c:v>1.108786E6</c:v>
                </c:pt>
                <c:pt idx="1610">
                  <c:v>1.134026E6</c:v>
                </c:pt>
                <c:pt idx="1611">
                  <c:v>1.198222E6</c:v>
                </c:pt>
                <c:pt idx="1612">
                  <c:v>1.288768E6</c:v>
                </c:pt>
                <c:pt idx="1613">
                  <c:v>1.39349E6</c:v>
                </c:pt>
                <c:pt idx="1614">
                  <c:v>1.466028E6</c:v>
                </c:pt>
                <c:pt idx="1615">
                  <c:v>1.535562E6</c:v>
                </c:pt>
                <c:pt idx="1616">
                  <c:v>1.570903E6</c:v>
                </c:pt>
                <c:pt idx="1617">
                  <c:v>1.72392E6</c:v>
                </c:pt>
                <c:pt idx="1618">
                  <c:v>1.820074E6</c:v>
                </c:pt>
                <c:pt idx="1619">
                  <c:v>1.906243E6</c:v>
                </c:pt>
                <c:pt idx="1620">
                  <c:v>2.323815E6</c:v>
                </c:pt>
                <c:pt idx="1621">
                  <c:v>2.424715E6</c:v>
                </c:pt>
                <c:pt idx="1622">
                  <c:v>2.76361E6</c:v>
                </c:pt>
                <c:pt idx="1623">
                  <c:v>3.870112E6</c:v>
                </c:pt>
                <c:pt idx="1624">
                  <c:v>6.087268E6</c:v>
                </c:pt>
                <c:pt idx="1625">
                  <c:v>1.0E7</c:v>
                </c:pt>
              </c:numCache>
            </c:numRef>
          </c:xVal>
          <c:yVal>
            <c:numRef>
              <c:f>[integralsuballUSA.xls]integralsubGerman.csv!$C$1:$C$1626</c:f>
              <c:numCache>
                <c:formatCode>General</c:formatCode>
                <c:ptCount val="1626"/>
                <c:pt idx="0">
                  <c:v>0.0872690345664712</c:v>
                </c:pt>
                <c:pt idx="1">
                  <c:v>0.134870326148183</c:v>
                </c:pt>
                <c:pt idx="2">
                  <c:v>0.468872722079859</c:v>
                </c:pt>
                <c:pt idx="3">
                  <c:v>1.82630288701833</c:v>
                </c:pt>
                <c:pt idx="4">
                  <c:v>4.372971986639897</c:v>
                </c:pt>
                <c:pt idx="5">
                  <c:v>7.542424651122198</c:v>
                </c:pt>
                <c:pt idx="6">
                  <c:v>10.7761390592398</c:v>
                </c:pt>
                <c:pt idx="7">
                  <c:v>13.9075106904567</c:v>
                </c:pt>
                <c:pt idx="8">
                  <c:v>16.8675176719795</c:v>
                </c:pt>
                <c:pt idx="9">
                  <c:v>19.5030425158869</c:v>
                </c:pt>
                <c:pt idx="10">
                  <c:v>21.8474061262862</c:v>
                </c:pt>
                <c:pt idx="11">
                  <c:v>23.9989845057796</c:v>
                </c:pt>
                <c:pt idx="12">
                  <c:v>25.8133870699025</c:v>
                </c:pt>
                <c:pt idx="13">
                  <c:v>27.4469047260149</c:v>
                </c:pt>
                <c:pt idx="14">
                  <c:v>28.9352384428031</c:v>
                </c:pt>
                <c:pt idx="15">
                  <c:v>30.2204733155093</c:v>
                </c:pt>
                <c:pt idx="16">
                  <c:v>31.4517600577562</c:v>
                </c:pt>
                <c:pt idx="17">
                  <c:v>32.6370322181409</c:v>
                </c:pt>
                <c:pt idx="18">
                  <c:v>33.7397954731172</c:v>
                </c:pt>
                <c:pt idx="19">
                  <c:v>34.7219687894198</c:v>
                </c:pt>
                <c:pt idx="20">
                  <c:v>35.6478139106841</c:v>
                </c:pt>
                <c:pt idx="21">
                  <c:v>36.50146373971599</c:v>
                </c:pt>
                <c:pt idx="22">
                  <c:v>37.28767840567409</c:v>
                </c:pt>
                <c:pt idx="23">
                  <c:v>38.0905535236856</c:v>
                </c:pt>
                <c:pt idx="24">
                  <c:v>38.86883464104635</c:v>
                </c:pt>
                <c:pt idx="25">
                  <c:v>39.5693669821574</c:v>
                </c:pt>
                <c:pt idx="26">
                  <c:v>40.28497306560217</c:v>
                </c:pt>
                <c:pt idx="27">
                  <c:v>41.0148595365221</c:v>
                </c:pt>
                <c:pt idx="28">
                  <c:v>41.6669972311915</c:v>
                </c:pt>
                <c:pt idx="29">
                  <c:v>42.32786182931718</c:v>
                </c:pt>
                <c:pt idx="30">
                  <c:v>42.9704792656707</c:v>
                </c:pt>
                <c:pt idx="31">
                  <c:v>43.6226169603402</c:v>
                </c:pt>
                <c:pt idx="32">
                  <c:v>44.2231865891295</c:v>
                </c:pt>
                <c:pt idx="33">
                  <c:v>44.776154926337</c:v>
                </c:pt>
                <c:pt idx="34">
                  <c:v>45.3640308773711</c:v>
                </c:pt>
                <c:pt idx="35">
                  <c:v>45.9288995374741</c:v>
                </c:pt>
                <c:pt idx="36">
                  <c:v>46.46441406776815</c:v>
                </c:pt>
                <c:pt idx="37">
                  <c:v>47.0292827278714</c:v>
                </c:pt>
                <c:pt idx="38">
                  <c:v>47.5695573873238</c:v>
                </c:pt>
                <c:pt idx="39">
                  <c:v>48.058263980896</c:v>
                </c:pt>
                <c:pt idx="40">
                  <c:v>48.5422104453101</c:v>
                </c:pt>
                <c:pt idx="41">
                  <c:v>49.0467841360762</c:v>
                </c:pt>
                <c:pt idx="42">
                  <c:v>49.5624647948781</c:v>
                </c:pt>
                <c:pt idx="43">
                  <c:v>50.01467706490415</c:v>
                </c:pt>
                <c:pt idx="44">
                  <c:v>50.47006275436939</c:v>
                </c:pt>
                <c:pt idx="45">
                  <c:v>50.9333819924314</c:v>
                </c:pt>
                <c:pt idx="46">
                  <c:v>51.38638761731698</c:v>
                </c:pt>
                <c:pt idx="47">
                  <c:v>51.8290796290273</c:v>
                </c:pt>
                <c:pt idx="48">
                  <c:v>52.2511444143851</c:v>
                </c:pt>
                <c:pt idx="49">
                  <c:v>52.6819361031996</c:v>
                </c:pt>
                <c:pt idx="50">
                  <c:v>53.0976540496799</c:v>
                </c:pt>
                <c:pt idx="51">
                  <c:v>53.48719128579</c:v>
                </c:pt>
                <c:pt idx="52">
                  <c:v>53.8711750378827</c:v>
                </c:pt>
                <c:pt idx="53">
                  <c:v>54.2384983379216</c:v>
                </c:pt>
                <c:pt idx="54">
                  <c:v>54.6320023483304</c:v>
                </c:pt>
                <c:pt idx="55">
                  <c:v>55.00567248724646</c:v>
                </c:pt>
                <c:pt idx="56">
                  <c:v>55.3650622386887</c:v>
                </c:pt>
                <c:pt idx="57">
                  <c:v>55.7323855387276</c:v>
                </c:pt>
                <c:pt idx="58">
                  <c:v>56.11002245194208</c:v>
                </c:pt>
                <c:pt idx="59">
                  <c:v>56.4448182027339</c:v>
                </c:pt>
                <c:pt idx="60">
                  <c:v>56.7772338889462</c:v>
                </c:pt>
                <c:pt idx="61">
                  <c:v>57.1223432529136</c:v>
                </c:pt>
                <c:pt idx="62">
                  <c:v>57.4333383579141</c:v>
                </c:pt>
                <c:pt idx="63">
                  <c:v>57.735606559458</c:v>
                </c:pt>
                <c:pt idx="64">
                  <c:v>58.04977508389729</c:v>
                </c:pt>
                <c:pt idx="65">
                  <c:v>58.34886986600215</c:v>
                </c:pt>
                <c:pt idx="66">
                  <c:v>58.6693852293192</c:v>
                </c:pt>
                <c:pt idx="67">
                  <c:v>58.9391258816156</c:v>
                </c:pt>
                <c:pt idx="68">
                  <c:v>59.2953422136187</c:v>
                </c:pt>
                <c:pt idx="69">
                  <c:v>59.5968170603029</c:v>
                </c:pt>
                <c:pt idx="70">
                  <c:v>59.87449126119589</c:v>
                </c:pt>
                <c:pt idx="71">
                  <c:v>60.1735860433013</c:v>
                </c:pt>
                <c:pt idx="72">
                  <c:v>60.4322197275619</c:v>
                </c:pt>
                <c:pt idx="73">
                  <c:v>60.6821265083659</c:v>
                </c:pt>
                <c:pt idx="74">
                  <c:v>60.9582139995399</c:v>
                </c:pt>
                <c:pt idx="75">
                  <c:v>61.2073274254841</c:v>
                </c:pt>
                <c:pt idx="76">
                  <c:v>61.45564749656844</c:v>
                </c:pt>
                <c:pt idx="77">
                  <c:v>61.7253881488651</c:v>
                </c:pt>
                <c:pt idx="78">
                  <c:v>61.96974144565119</c:v>
                </c:pt>
                <c:pt idx="79">
                  <c:v>62.21726816187604</c:v>
                </c:pt>
                <c:pt idx="80">
                  <c:v>62.4425809420296</c:v>
                </c:pt>
                <c:pt idx="81">
                  <c:v>62.6750339159203</c:v>
                </c:pt>
                <c:pt idx="82">
                  <c:v>62.91938721270615</c:v>
                </c:pt>
                <c:pt idx="83">
                  <c:v>63.15184018659694</c:v>
                </c:pt>
                <c:pt idx="84">
                  <c:v>63.3747729021714</c:v>
                </c:pt>
                <c:pt idx="85">
                  <c:v>63.57787174625339</c:v>
                </c:pt>
                <c:pt idx="86">
                  <c:v>63.7865240743532</c:v>
                </c:pt>
                <c:pt idx="87">
                  <c:v>64.0078700802082</c:v>
                </c:pt>
                <c:pt idx="88">
                  <c:v>64.2125556340095</c:v>
                </c:pt>
                <c:pt idx="89">
                  <c:v>64.4029608003364</c:v>
                </c:pt>
                <c:pt idx="90">
                  <c:v>64.61557990273425</c:v>
                </c:pt>
                <c:pt idx="91">
                  <c:v>64.82423223083414</c:v>
                </c:pt>
                <c:pt idx="92">
                  <c:v>64.98369655763328</c:v>
                </c:pt>
                <c:pt idx="93">
                  <c:v>65.18282862741644</c:v>
                </c:pt>
                <c:pt idx="94">
                  <c:v>65.37006037430444</c:v>
                </c:pt>
                <c:pt idx="95">
                  <c:v>65.55332534689404</c:v>
                </c:pt>
                <c:pt idx="96">
                  <c:v>65.72548335144828</c:v>
                </c:pt>
                <c:pt idx="97">
                  <c:v>65.895261291423</c:v>
                </c:pt>
                <c:pt idx="98">
                  <c:v>66.05472561822178</c:v>
                </c:pt>
                <c:pt idx="99">
                  <c:v>66.22529691305584</c:v>
                </c:pt>
                <c:pt idx="100">
                  <c:v>66.38317453013561</c:v>
                </c:pt>
                <c:pt idx="101">
                  <c:v>66.54343221179364</c:v>
                </c:pt>
                <c:pt idx="102">
                  <c:v>66.72431711980414</c:v>
                </c:pt>
                <c:pt idx="103">
                  <c:v>66.88457480146288</c:v>
                </c:pt>
                <c:pt idx="104">
                  <c:v>67.01785841789165</c:v>
                </c:pt>
                <c:pt idx="105">
                  <c:v>67.173355970392</c:v>
                </c:pt>
                <c:pt idx="106">
                  <c:v>67.31774655485614</c:v>
                </c:pt>
                <c:pt idx="107">
                  <c:v>67.4534102358644</c:v>
                </c:pt>
                <c:pt idx="108">
                  <c:v>67.60494101406584</c:v>
                </c:pt>
                <c:pt idx="109">
                  <c:v>67.7374312756353</c:v>
                </c:pt>
                <c:pt idx="110">
                  <c:v>67.88975540869644</c:v>
                </c:pt>
                <c:pt idx="111">
                  <c:v>68.02779915428334</c:v>
                </c:pt>
                <c:pt idx="112">
                  <c:v>68.17218973874805</c:v>
                </c:pt>
                <c:pt idx="113">
                  <c:v>68.33006735582758</c:v>
                </c:pt>
                <c:pt idx="114">
                  <c:v>68.46573103683498</c:v>
                </c:pt>
                <c:pt idx="115">
                  <c:v>68.5990146532643</c:v>
                </c:pt>
                <c:pt idx="116">
                  <c:v>68.7362650439915</c:v>
                </c:pt>
                <c:pt idx="117">
                  <c:v>68.87510214443756</c:v>
                </c:pt>
                <c:pt idx="118">
                  <c:v>69.00283227684852</c:v>
                </c:pt>
                <c:pt idx="119">
                  <c:v>69.11628202178548</c:v>
                </c:pt>
                <c:pt idx="120">
                  <c:v>69.2416320896174</c:v>
                </c:pt>
                <c:pt idx="121">
                  <c:v>69.35428847969411</c:v>
                </c:pt>
                <c:pt idx="122">
                  <c:v>69.48201861210455</c:v>
                </c:pt>
                <c:pt idx="123">
                  <c:v>69.5970550667608</c:v>
                </c:pt>
                <c:pt idx="124">
                  <c:v>69.7097114568375</c:v>
                </c:pt>
                <c:pt idx="125">
                  <c:v>69.8231612017739</c:v>
                </c:pt>
                <c:pt idx="126">
                  <c:v>69.92947075297305</c:v>
                </c:pt>
                <c:pt idx="127">
                  <c:v>70.0492673367871</c:v>
                </c:pt>
                <c:pt idx="128">
                  <c:v>70.15875030742392</c:v>
                </c:pt>
                <c:pt idx="129">
                  <c:v>70.27378676208019</c:v>
                </c:pt>
                <c:pt idx="130">
                  <c:v>70.3912032813157</c:v>
                </c:pt>
                <c:pt idx="131">
                  <c:v>70.5197267685863</c:v>
                </c:pt>
                <c:pt idx="132">
                  <c:v>70.61096257745069</c:v>
                </c:pt>
                <c:pt idx="133">
                  <c:v>70.7029917411759</c:v>
                </c:pt>
                <c:pt idx="134">
                  <c:v>70.817234840972</c:v>
                </c:pt>
                <c:pt idx="135">
                  <c:v>70.9148174887145</c:v>
                </c:pt>
                <c:pt idx="136">
                  <c:v>71.0322340079494</c:v>
                </c:pt>
                <c:pt idx="137">
                  <c:v>71.14568375288565</c:v>
                </c:pt>
                <c:pt idx="138">
                  <c:v>71.2392996263299</c:v>
                </c:pt>
                <c:pt idx="139">
                  <c:v>71.3432291129499</c:v>
                </c:pt>
                <c:pt idx="140">
                  <c:v>71.4455718898506</c:v>
                </c:pt>
                <c:pt idx="141">
                  <c:v>71.5526747959095</c:v>
                </c:pt>
                <c:pt idx="142">
                  <c:v>71.63677041103708</c:v>
                </c:pt>
                <c:pt idx="143">
                  <c:v>71.7343530587797</c:v>
                </c:pt>
                <c:pt idx="144">
                  <c:v>71.8184486739074</c:v>
                </c:pt>
                <c:pt idx="145">
                  <c:v>71.91047783763136</c:v>
                </c:pt>
                <c:pt idx="146">
                  <c:v>71.9985402270582</c:v>
                </c:pt>
                <c:pt idx="147">
                  <c:v>72.08977603592265</c:v>
                </c:pt>
                <c:pt idx="148">
                  <c:v>72.18259855450698</c:v>
                </c:pt>
                <c:pt idx="149">
                  <c:v>72.28097455710945</c:v>
                </c:pt>
                <c:pt idx="150">
                  <c:v>72.36507017223687</c:v>
                </c:pt>
                <c:pt idx="151">
                  <c:v>72.4451990130666</c:v>
                </c:pt>
                <c:pt idx="152">
                  <c:v>72.5411949510897</c:v>
                </c:pt>
                <c:pt idx="153">
                  <c:v>72.6252905662174</c:v>
                </c:pt>
                <c:pt idx="154">
                  <c:v>72.69669250358926</c:v>
                </c:pt>
                <c:pt idx="155">
                  <c:v>72.7649210215237</c:v>
                </c:pt>
                <c:pt idx="156">
                  <c:v>72.83235618459744</c:v>
                </c:pt>
                <c:pt idx="157">
                  <c:v>72.9196252191643</c:v>
                </c:pt>
                <c:pt idx="158">
                  <c:v>72.9989607051338</c:v>
                </c:pt>
                <c:pt idx="159">
                  <c:v>73.0949566431569</c:v>
                </c:pt>
                <c:pt idx="160">
                  <c:v>73.1941260006188</c:v>
                </c:pt>
                <c:pt idx="161">
                  <c:v>73.26632129285105</c:v>
                </c:pt>
                <c:pt idx="162">
                  <c:v>73.33454981078438</c:v>
                </c:pt>
                <c:pt idx="163">
                  <c:v>73.41388529675415</c:v>
                </c:pt>
                <c:pt idx="164">
                  <c:v>73.487667298706</c:v>
                </c:pt>
                <c:pt idx="165">
                  <c:v>73.5487556229026</c:v>
                </c:pt>
                <c:pt idx="166">
                  <c:v>73.615397431117</c:v>
                </c:pt>
                <c:pt idx="167">
                  <c:v>73.67886581989207</c:v>
                </c:pt>
                <c:pt idx="168">
                  <c:v>73.7344006600712</c:v>
                </c:pt>
                <c:pt idx="169">
                  <c:v>73.80818266202265</c:v>
                </c:pt>
                <c:pt idx="170">
                  <c:v>73.8803779542546</c:v>
                </c:pt>
                <c:pt idx="171">
                  <c:v>73.97558053741814</c:v>
                </c:pt>
                <c:pt idx="172">
                  <c:v>74.0509492490896</c:v>
                </c:pt>
                <c:pt idx="173">
                  <c:v>74.15487873570906</c:v>
                </c:pt>
                <c:pt idx="174">
                  <c:v>74.245321189715</c:v>
                </c:pt>
                <c:pt idx="175">
                  <c:v>74.32465667568448</c:v>
                </c:pt>
                <c:pt idx="176">
                  <c:v>74.4016120970749</c:v>
                </c:pt>
                <c:pt idx="177">
                  <c:v>74.4706339698684</c:v>
                </c:pt>
                <c:pt idx="178">
                  <c:v>74.54044919752124</c:v>
                </c:pt>
                <c:pt idx="179">
                  <c:v>74.6340650709656</c:v>
                </c:pt>
                <c:pt idx="180">
                  <c:v>74.7078470729172</c:v>
                </c:pt>
                <c:pt idx="181">
                  <c:v>74.765761977675</c:v>
                </c:pt>
                <c:pt idx="182">
                  <c:v>74.81574333383544</c:v>
                </c:pt>
                <c:pt idx="183">
                  <c:v>74.87921172261125</c:v>
                </c:pt>
                <c:pt idx="184">
                  <c:v>74.9371266273692</c:v>
                </c:pt>
                <c:pt idx="185">
                  <c:v>74.9942481772672</c:v>
                </c:pt>
                <c:pt idx="186">
                  <c:v>75.04343617856794</c:v>
                </c:pt>
                <c:pt idx="187">
                  <c:v>75.1164248256603</c:v>
                </c:pt>
                <c:pt idx="188">
                  <c:v>75.17354637555769</c:v>
                </c:pt>
                <c:pt idx="189">
                  <c:v>75.2179742477013</c:v>
                </c:pt>
                <c:pt idx="190">
                  <c:v>75.27430244273924</c:v>
                </c:pt>
                <c:pt idx="191">
                  <c:v>75.3266638634795</c:v>
                </c:pt>
                <c:pt idx="192">
                  <c:v>75.3687116710433</c:v>
                </c:pt>
                <c:pt idx="193">
                  <c:v>75.41234618832658</c:v>
                </c:pt>
                <c:pt idx="194">
                  <c:v>75.45598070560978</c:v>
                </c:pt>
                <c:pt idx="195">
                  <c:v>75.50358199719145</c:v>
                </c:pt>
                <c:pt idx="196">
                  <c:v>75.56387696652804</c:v>
                </c:pt>
                <c:pt idx="197">
                  <c:v>75.63607225876005</c:v>
                </c:pt>
                <c:pt idx="198">
                  <c:v>75.73920839052064</c:v>
                </c:pt>
                <c:pt idx="199">
                  <c:v>75.8090236181742</c:v>
                </c:pt>
                <c:pt idx="200">
                  <c:v>75.89867271731934</c:v>
                </c:pt>
                <c:pt idx="201">
                  <c:v>75.97086800955201</c:v>
                </c:pt>
                <c:pt idx="202">
                  <c:v>76.035923108047</c:v>
                </c:pt>
                <c:pt idx="203">
                  <c:v>76.1144652391568</c:v>
                </c:pt>
                <c:pt idx="204">
                  <c:v>76.18507382166909</c:v>
                </c:pt>
                <c:pt idx="205">
                  <c:v>76.23743524240955</c:v>
                </c:pt>
                <c:pt idx="206">
                  <c:v>76.2842431791316</c:v>
                </c:pt>
                <c:pt idx="207">
                  <c:v>76.33739795473105</c:v>
                </c:pt>
                <c:pt idx="208">
                  <c:v>76.3770656977159</c:v>
                </c:pt>
                <c:pt idx="209">
                  <c:v>76.42942711845524</c:v>
                </c:pt>
                <c:pt idx="210">
                  <c:v>76.47940847461658</c:v>
                </c:pt>
                <c:pt idx="211">
                  <c:v>76.52383634675877</c:v>
                </c:pt>
                <c:pt idx="212">
                  <c:v>76.56667750918308</c:v>
                </c:pt>
                <c:pt idx="213">
                  <c:v>76.6134854459051</c:v>
                </c:pt>
                <c:pt idx="214">
                  <c:v>76.65315318888985</c:v>
                </c:pt>
                <c:pt idx="215">
                  <c:v>76.69282093187461</c:v>
                </c:pt>
                <c:pt idx="216">
                  <c:v>76.72614183598125</c:v>
                </c:pt>
                <c:pt idx="217">
                  <c:v>76.76263615952755</c:v>
                </c:pt>
                <c:pt idx="218">
                  <c:v>76.80389061223154</c:v>
                </c:pt>
                <c:pt idx="219">
                  <c:v>76.8483184843749</c:v>
                </c:pt>
                <c:pt idx="220">
                  <c:v>76.8903662919387</c:v>
                </c:pt>
                <c:pt idx="221">
                  <c:v>76.93479416408168</c:v>
                </c:pt>
                <c:pt idx="222">
                  <c:v>76.97287519734655</c:v>
                </c:pt>
                <c:pt idx="223">
                  <c:v>77.0069894563139</c:v>
                </c:pt>
                <c:pt idx="224">
                  <c:v>77.04031036042105</c:v>
                </c:pt>
                <c:pt idx="225">
                  <c:v>77.07839139368562</c:v>
                </c:pt>
                <c:pt idx="226">
                  <c:v>77.12281926582941</c:v>
                </c:pt>
                <c:pt idx="227">
                  <c:v>77.15534681507619</c:v>
                </c:pt>
                <c:pt idx="228">
                  <c:v>77.1854942997453</c:v>
                </c:pt>
                <c:pt idx="229">
                  <c:v>77.2219886232913</c:v>
                </c:pt>
                <c:pt idx="230">
                  <c:v>77.25610288225818</c:v>
                </c:pt>
                <c:pt idx="231">
                  <c:v>77.29339056066388</c:v>
                </c:pt>
                <c:pt idx="232">
                  <c:v>77.3163978515943</c:v>
                </c:pt>
                <c:pt idx="233">
                  <c:v>77.3616190785977</c:v>
                </c:pt>
                <c:pt idx="234">
                  <c:v>77.40287353130178</c:v>
                </c:pt>
                <c:pt idx="235">
                  <c:v>77.4401612097075</c:v>
                </c:pt>
                <c:pt idx="236">
                  <c:v>77.47348211381399</c:v>
                </c:pt>
                <c:pt idx="237">
                  <c:v>77.5163232762382</c:v>
                </c:pt>
                <c:pt idx="238">
                  <c:v>77.54885082548545</c:v>
                </c:pt>
                <c:pt idx="239">
                  <c:v>77.5877252136108</c:v>
                </c:pt>
                <c:pt idx="240">
                  <c:v>77.61549263369953</c:v>
                </c:pt>
                <c:pt idx="241">
                  <c:v>77.64960689266658</c:v>
                </c:pt>
                <c:pt idx="242">
                  <c:v>77.67816766761608</c:v>
                </c:pt>
                <c:pt idx="243">
                  <c:v>77.714661991162</c:v>
                </c:pt>
                <c:pt idx="244">
                  <c:v>77.7424294112514</c:v>
                </c:pt>
                <c:pt idx="245">
                  <c:v>77.7836838639555</c:v>
                </c:pt>
                <c:pt idx="246">
                  <c:v>77.82493831665863</c:v>
                </c:pt>
                <c:pt idx="247">
                  <c:v>77.8582592207669</c:v>
                </c:pt>
                <c:pt idx="248">
                  <c:v>77.89237347973371</c:v>
                </c:pt>
                <c:pt idx="249">
                  <c:v>77.9272810935603</c:v>
                </c:pt>
                <c:pt idx="250">
                  <c:v>77.96536212682531</c:v>
                </c:pt>
                <c:pt idx="251">
                  <c:v>77.98836941775654</c:v>
                </c:pt>
                <c:pt idx="252">
                  <c:v>78.02565709616248</c:v>
                </c:pt>
                <c:pt idx="253">
                  <c:v>78.0613580648488</c:v>
                </c:pt>
                <c:pt idx="254">
                  <c:v>78.10102580783358</c:v>
                </c:pt>
                <c:pt idx="255">
                  <c:v>78.13037993764225</c:v>
                </c:pt>
                <c:pt idx="256">
                  <c:v>78.1549739382929</c:v>
                </c:pt>
                <c:pt idx="257">
                  <c:v>78.1811546486628</c:v>
                </c:pt>
                <c:pt idx="258">
                  <c:v>78.2208223916476</c:v>
                </c:pt>
                <c:pt idx="259">
                  <c:v>78.250969876316</c:v>
                </c:pt>
                <c:pt idx="260">
                  <c:v>78.2779439415456</c:v>
                </c:pt>
                <c:pt idx="261">
                  <c:v>78.30967813593303</c:v>
                </c:pt>
                <c:pt idx="262">
                  <c:v>78.34379239490028</c:v>
                </c:pt>
                <c:pt idx="263">
                  <c:v>78.3675930406912</c:v>
                </c:pt>
                <c:pt idx="264">
                  <c:v>78.38980697676224</c:v>
                </c:pt>
                <c:pt idx="265">
                  <c:v>78.4159876871326</c:v>
                </c:pt>
                <c:pt idx="266">
                  <c:v>78.4445484620816</c:v>
                </c:pt>
                <c:pt idx="267">
                  <c:v>78.4691424627322</c:v>
                </c:pt>
                <c:pt idx="268">
                  <c:v>78.4945298182424</c:v>
                </c:pt>
                <c:pt idx="269">
                  <c:v>78.519123818893</c:v>
                </c:pt>
                <c:pt idx="270">
                  <c:v>78.55244472300008</c:v>
                </c:pt>
                <c:pt idx="271">
                  <c:v>78.58893904654605</c:v>
                </c:pt>
                <c:pt idx="272">
                  <c:v>78.62146659579361</c:v>
                </c:pt>
                <c:pt idx="273">
                  <c:v>78.6539941450411</c:v>
                </c:pt>
                <c:pt idx="274">
                  <c:v>78.67938150055045</c:v>
                </c:pt>
                <c:pt idx="275">
                  <c:v>78.706355565781</c:v>
                </c:pt>
                <c:pt idx="276">
                  <c:v>78.73253627615058</c:v>
                </c:pt>
                <c:pt idx="277">
                  <c:v>78.75633692194178</c:v>
                </c:pt>
                <c:pt idx="278">
                  <c:v>78.78013756773268</c:v>
                </c:pt>
                <c:pt idx="279">
                  <c:v>78.80949169754138</c:v>
                </c:pt>
                <c:pt idx="280">
                  <c:v>78.83249898847258</c:v>
                </c:pt>
                <c:pt idx="281">
                  <c:v>78.8586796988425</c:v>
                </c:pt>
                <c:pt idx="282">
                  <c:v>78.87930692519424</c:v>
                </c:pt>
                <c:pt idx="283">
                  <c:v>78.91104111958241</c:v>
                </c:pt>
                <c:pt idx="284">
                  <c:v>78.9340484105135</c:v>
                </c:pt>
                <c:pt idx="285">
                  <c:v>78.9618158306029</c:v>
                </c:pt>
                <c:pt idx="286">
                  <c:v>78.9856164763937</c:v>
                </c:pt>
                <c:pt idx="287">
                  <c:v>79.0078304124647</c:v>
                </c:pt>
                <c:pt idx="288">
                  <c:v>79.02607757423795</c:v>
                </c:pt>
                <c:pt idx="289">
                  <c:v>79.0562250589066</c:v>
                </c:pt>
                <c:pt idx="290">
                  <c:v>79.0816124144169</c:v>
                </c:pt>
                <c:pt idx="291">
                  <c:v>79.10858647964648</c:v>
                </c:pt>
                <c:pt idx="292">
                  <c:v>79.130800415718</c:v>
                </c:pt>
                <c:pt idx="293">
                  <c:v>79.1577744809476</c:v>
                </c:pt>
                <c:pt idx="294">
                  <c:v>79.18474854617718</c:v>
                </c:pt>
                <c:pt idx="295">
                  <c:v>79.2101359016875</c:v>
                </c:pt>
                <c:pt idx="296">
                  <c:v>79.2355232571977</c:v>
                </c:pt>
                <c:pt idx="297">
                  <c:v>79.2601172578483</c:v>
                </c:pt>
                <c:pt idx="298">
                  <c:v>79.2807444842003</c:v>
                </c:pt>
                <c:pt idx="299">
                  <c:v>79.2974049362539</c:v>
                </c:pt>
                <c:pt idx="300">
                  <c:v>79.31803216260539</c:v>
                </c:pt>
                <c:pt idx="301">
                  <c:v>79.3434195181162</c:v>
                </c:pt>
                <c:pt idx="302">
                  <c:v>79.36880687362579</c:v>
                </c:pt>
                <c:pt idx="303">
                  <c:v>79.391020809698</c:v>
                </c:pt>
                <c:pt idx="304">
                  <c:v>79.4100613263306</c:v>
                </c:pt>
                <c:pt idx="305">
                  <c:v>79.42910184296331</c:v>
                </c:pt>
                <c:pt idx="306">
                  <c:v>79.4497290693154</c:v>
                </c:pt>
                <c:pt idx="307">
                  <c:v>79.46718287622868</c:v>
                </c:pt>
                <c:pt idx="308">
                  <c:v>79.4782898442644</c:v>
                </c:pt>
                <c:pt idx="309">
                  <c:v>79.4949502963181</c:v>
                </c:pt>
                <c:pt idx="310">
                  <c:v>79.513197458091</c:v>
                </c:pt>
                <c:pt idx="311">
                  <c:v>79.53541139416248</c:v>
                </c:pt>
                <c:pt idx="312">
                  <c:v>79.55048513649585</c:v>
                </c:pt>
                <c:pt idx="313">
                  <c:v>79.5695256531294</c:v>
                </c:pt>
                <c:pt idx="314">
                  <c:v>79.5869794600427</c:v>
                </c:pt>
                <c:pt idx="315">
                  <c:v>79.6012598475172</c:v>
                </c:pt>
                <c:pt idx="316">
                  <c:v>79.62823391274632</c:v>
                </c:pt>
                <c:pt idx="317">
                  <c:v>79.64330765508095</c:v>
                </c:pt>
                <c:pt idx="318">
                  <c:v>79.66710830087185</c:v>
                </c:pt>
                <c:pt idx="319">
                  <c:v>79.68218204320574</c:v>
                </c:pt>
                <c:pt idx="320">
                  <c:v>79.70836275357564</c:v>
                </c:pt>
                <c:pt idx="321">
                  <c:v>79.726609915349</c:v>
                </c:pt>
                <c:pt idx="322">
                  <c:v>79.74247701254235</c:v>
                </c:pt>
                <c:pt idx="323">
                  <c:v>79.7615175291756</c:v>
                </c:pt>
                <c:pt idx="324">
                  <c:v>79.781351400668</c:v>
                </c:pt>
                <c:pt idx="325">
                  <c:v>79.79801185272093</c:v>
                </c:pt>
                <c:pt idx="326">
                  <c:v>79.809912175617</c:v>
                </c:pt>
                <c:pt idx="327">
                  <c:v>79.82577927281032</c:v>
                </c:pt>
                <c:pt idx="328">
                  <c:v>79.84957991860178</c:v>
                </c:pt>
                <c:pt idx="329">
                  <c:v>79.87179385467294</c:v>
                </c:pt>
                <c:pt idx="330">
                  <c:v>79.8908343713059</c:v>
                </c:pt>
                <c:pt idx="331">
                  <c:v>79.9074948233595</c:v>
                </c:pt>
                <c:pt idx="332">
                  <c:v>79.92336192055338</c:v>
                </c:pt>
                <c:pt idx="333">
                  <c:v>79.9527160503622</c:v>
                </c:pt>
                <c:pt idx="334">
                  <c:v>79.96778979269638</c:v>
                </c:pt>
                <c:pt idx="335">
                  <c:v>79.9852435996097</c:v>
                </c:pt>
                <c:pt idx="336">
                  <c:v>80.0003173419439</c:v>
                </c:pt>
                <c:pt idx="337">
                  <c:v>80.0169777939975</c:v>
                </c:pt>
                <c:pt idx="338">
                  <c:v>80.03681166548991</c:v>
                </c:pt>
                <c:pt idx="339">
                  <c:v>80.1010734091252</c:v>
                </c:pt>
                <c:pt idx="340">
                  <c:v>80.1336009583727</c:v>
                </c:pt>
                <c:pt idx="341">
                  <c:v>80.151054765286</c:v>
                </c:pt>
                <c:pt idx="342">
                  <c:v>80.16692186247953</c:v>
                </c:pt>
                <c:pt idx="343">
                  <c:v>80.17802883051492</c:v>
                </c:pt>
                <c:pt idx="344">
                  <c:v>80.1915158631304</c:v>
                </c:pt>
                <c:pt idx="345">
                  <c:v>80.2192832832198</c:v>
                </c:pt>
                <c:pt idx="346">
                  <c:v>80.2383237998524</c:v>
                </c:pt>
                <c:pt idx="347">
                  <c:v>80.2541908970463</c:v>
                </c:pt>
                <c:pt idx="348">
                  <c:v>80.26847128452044</c:v>
                </c:pt>
                <c:pt idx="349">
                  <c:v>80.28671844629378</c:v>
                </c:pt>
                <c:pt idx="350">
                  <c:v>80.31210580180408</c:v>
                </c:pt>
                <c:pt idx="351">
                  <c:v>80.3343197378756</c:v>
                </c:pt>
                <c:pt idx="352">
                  <c:v>80.35336025450815</c:v>
                </c:pt>
                <c:pt idx="353">
                  <c:v>80.36684728712308</c:v>
                </c:pt>
                <c:pt idx="354">
                  <c:v>80.38668115861535</c:v>
                </c:pt>
                <c:pt idx="355">
                  <c:v>80.4049283203884</c:v>
                </c:pt>
                <c:pt idx="356">
                  <c:v>80.42158877244201</c:v>
                </c:pt>
                <c:pt idx="357">
                  <c:v>80.4366625147762</c:v>
                </c:pt>
                <c:pt idx="358">
                  <c:v>80.47553690290094</c:v>
                </c:pt>
                <c:pt idx="359">
                  <c:v>80.50013090355125</c:v>
                </c:pt>
                <c:pt idx="360">
                  <c:v>80.5144112910264</c:v>
                </c:pt>
                <c:pt idx="361">
                  <c:v>80.5318650979397</c:v>
                </c:pt>
                <c:pt idx="362">
                  <c:v>80.5485255499933</c:v>
                </c:pt>
                <c:pt idx="363">
                  <c:v>80.5842265186795</c:v>
                </c:pt>
                <c:pt idx="364">
                  <c:v>80.596126841575</c:v>
                </c:pt>
                <c:pt idx="365">
                  <c:v>80.6104072290495</c:v>
                </c:pt>
                <c:pt idx="366">
                  <c:v>80.6342078748403</c:v>
                </c:pt>
                <c:pt idx="367">
                  <c:v>80.64928161717458</c:v>
                </c:pt>
                <c:pt idx="368">
                  <c:v>80.66356200464908</c:v>
                </c:pt>
                <c:pt idx="369">
                  <c:v>80.68577594071989</c:v>
                </c:pt>
                <c:pt idx="370">
                  <c:v>80.7103699413711</c:v>
                </c:pt>
                <c:pt idx="371">
                  <c:v>80.72623703856439</c:v>
                </c:pt>
                <c:pt idx="372">
                  <c:v>80.7460709100574</c:v>
                </c:pt>
                <c:pt idx="373">
                  <c:v>80.7587645878125</c:v>
                </c:pt>
                <c:pt idx="374">
                  <c:v>80.77304497528698</c:v>
                </c:pt>
                <c:pt idx="375">
                  <c:v>80.7936722016391</c:v>
                </c:pt>
                <c:pt idx="376">
                  <c:v>80.8071592342539</c:v>
                </c:pt>
                <c:pt idx="377">
                  <c:v>80.82223297658739</c:v>
                </c:pt>
                <c:pt idx="378">
                  <c:v>80.8388934286417</c:v>
                </c:pt>
                <c:pt idx="379">
                  <c:v>80.85158710639625</c:v>
                </c:pt>
                <c:pt idx="380">
                  <c:v>80.8769744619071</c:v>
                </c:pt>
                <c:pt idx="381">
                  <c:v>80.88966813966221</c:v>
                </c:pt>
                <c:pt idx="382">
                  <c:v>80.911088720874</c:v>
                </c:pt>
                <c:pt idx="383">
                  <c:v>80.939649495823</c:v>
                </c:pt>
                <c:pt idx="384">
                  <c:v>80.9531365284378</c:v>
                </c:pt>
                <c:pt idx="385">
                  <c:v>80.9634501416138</c:v>
                </c:pt>
                <c:pt idx="386">
                  <c:v>80.97376375478954</c:v>
                </c:pt>
                <c:pt idx="387">
                  <c:v>80.98883749712368</c:v>
                </c:pt>
                <c:pt idx="388">
                  <c:v>81.0062913040374</c:v>
                </c:pt>
                <c:pt idx="389">
                  <c:v>81.0277118852491</c:v>
                </c:pt>
                <c:pt idx="390">
                  <c:v>81.0404055630043</c:v>
                </c:pt>
                <c:pt idx="391">
                  <c:v>81.05309924075938</c:v>
                </c:pt>
                <c:pt idx="392">
                  <c:v>81.07531317683029</c:v>
                </c:pt>
                <c:pt idx="393">
                  <c:v>81.0943536934635</c:v>
                </c:pt>
                <c:pt idx="394">
                  <c:v>81.12212111355208</c:v>
                </c:pt>
                <c:pt idx="395">
                  <c:v>81.1371948558871</c:v>
                </c:pt>
                <c:pt idx="396">
                  <c:v>81.16337556625639</c:v>
                </c:pt>
                <c:pt idx="397">
                  <c:v>81.1832094377494</c:v>
                </c:pt>
                <c:pt idx="398">
                  <c:v>81.2006632446627</c:v>
                </c:pt>
                <c:pt idx="399">
                  <c:v>81.2268439550326</c:v>
                </c:pt>
                <c:pt idx="400">
                  <c:v>81.2419176973668</c:v>
                </c:pt>
                <c:pt idx="401">
                  <c:v>81.25778479456081</c:v>
                </c:pt>
                <c:pt idx="402">
                  <c:v>81.2784120209128</c:v>
                </c:pt>
                <c:pt idx="403">
                  <c:v>81.2974525375455</c:v>
                </c:pt>
                <c:pt idx="404">
                  <c:v>81.3172864090379</c:v>
                </c:pt>
                <c:pt idx="405">
                  <c:v>81.32839337707323</c:v>
                </c:pt>
                <c:pt idx="406">
                  <c:v>81.3426737645482</c:v>
                </c:pt>
                <c:pt idx="407">
                  <c:v>81.35378073258292</c:v>
                </c:pt>
                <c:pt idx="408">
                  <c:v>81.384721572112</c:v>
                </c:pt>
                <c:pt idx="409">
                  <c:v>81.40534879846349</c:v>
                </c:pt>
                <c:pt idx="410">
                  <c:v>81.4180424762192</c:v>
                </c:pt>
                <c:pt idx="411">
                  <c:v>81.4354962831325</c:v>
                </c:pt>
                <c:pt idx="412">
                  <c:v>81.4458098963085</c:v>
                </c:pt>
                <c:pt idx="413">
                  <c:v>81.4648504129412</c:v>
                </c:pt>
                <c:pt idx="414">
                  <c:v>81.4815108649948</c:v>
                </c:pt>
                <c:pt idx="415">
                  <c:v>81.5037248010663</c:v>
                </c:pt>
                <c:pt idx="416">
                  <c:v>81.52355867255818</c:v>
                </c:pt>
                <c:pt idx="417">
                  <c:v>81.5449792537704</c:v>
                </c:pt>
                <c:pt idx="418">
                  <c:v>81.561639705824</c:v>
                </c:pt>
                <c:pt idx="419">
                  <c:v>81.57830015787705</c:v>
                </c:pt>
                <c:pt idx="420">
                  <c:v>81.5909938356327</c:v>
                </c:pt>
                <c:pt idx="421">
                  <c:v>81.60368751338754</c:v>
                </c:pt>
                <c:pt idx="422">
                  <c:v>81.61400112656334</c:v>
                </c:pt>
                <c:pt idx="423">
                  <c:v>81.63859512721415</c:v>
                </c:pt>
                <c:pt idx="424">
                  <c:v>81.6576356438471</c:v>
                </c:pt>
                <c:pt idx="425">
                  <c:v>81.66874261188232</c:v>
                </c:pt>
                <c:pt idx="426">
                  <c:v>81.68540306393648</c:v>
                </c:pt>
                <c:pt idx="427">
                  <c:v>81.7147571937452</c:v>
                </c:pt>
                <c:pt idx="428">
                  <c:v>81.7274508715003</c:v>
                </c:pt>
                <c:pt idx="429">
                  <c:v>81.7496648075718</c:v>
                </c:pt>
                <c:pt idx="430">
                  <c:v>81.7694986790642</c:v>
                </c:pt>
                <c:pt idx="431">
                  <c:v>81.7917126151356</c:v>
                </c:pt>
                <c:pt idx="432">
                  <c:v>81.80837306718875</c:v>
                </c:pt>
                <c:pt idx="433">
                  <c:v>81.82265345466368</c:v>
                </c:pt>
                <c:pt idx="434">
                  <c:v>81.8361404872786</c:v>
                </c:pt>
                <c:pt idx="435">
                  <c:v>81.8512142296128</c:v>
                </c:pt>
                <c:pt idx="436">
                  <c:v>81.86708132680634</c:v>
                </c:pt>
                <c:pt idx="437">
                  <c:v>81.88056835942089</c:v>
                </c:pt>
                <c:pt idx="438">
                  <c:v>81.8932620371766</c:v>
                </c:pt>
                <c:pt idx="439">
                  <c:v>81.9043690052123</c:v>
                </c:pt>
                <c:pt idx="440">
                  <c:v>81.9154759732481</c:v>
                </c:pt>
                <c:pt idx="441">
                  <c:v>81.9321364253017</c:v>
                </c:pt>
                <c:pt idx="442">
                  <c:v>81.9440367481971</c:v>
                </c:pt>
                <c:pt idx="443">
                  <c:v>81.959903845391</c:v>
                </c:pt>
                <c:pt idx="444">
                  <c:v>81.9821177814625</c:v>
                </c:pt>
                <c:pt idx="445">
                  <c:v>82.00353836267364</c:v>
                </c:pt>
                <c:pt idx="446">
                  <c:v>82.02019881472724</c:v>
                </c:pt>
                <c:pt idx="447">
                  <c:v>82.0313057827636</c:v>
                </c:pt>
                <c:pt idx="448">
                  <c:v>82.0471728799575</c:v>
                </c:pt>
                <c:pt idx="449">
                  <c:v>82.06938681602819</c:v>
                </c:pt>
                <c:pt idx="450">
                  <c:v>82.0852539132228</c:v>
                </c:pt>
                <c:pt idx="451">
                  <c:v>82.0987409458377</c:v>
                </c:pt>
                <c:pt idx="452">
                  <c:v>82.1090545590137</c:v>
                </c:pt>
                <c:pt idx="453">
                  <c:v>82.12650836592658</c:v>
                </c:pt>
                <c:pt idx="454">
                  <c:v>82.136821979103</c:v>
                </c:pt>
                <c:pt idx="455">
                  <c:v>82.15268907629648</c:v>
                </c:pt>
                <c:pt idx="456">
                  <c:v>82.1709362380692</c:v>
                </c:pt>
                <c:pt idx="457">
                  <c:v>82.18442327068468</c:v>
                </c:pt>
                <c:pt idx="458">
                  <c:v>82.2002903678787</c:v>
                </c:pt>
                <c:pt idx="459">
                  <c:v>82.2288511428272</c:v>
                </c:pt>
                <c:pt idx="460">
                  <c:v>82.2510650788991</c:v>
                </c:pt>
                <c:pt idx="461">
                  <c:v>82.27010559553175</c:v>
                </c:pt>
                <c:pt idx="462">
                  <c:v>82.28676604758535</c:v>
                </c:pt>
                <c:pt idx="463">
                  <c:v>82.3018397899196</c:v>
                </c:pt>
                <c:pt idx="464">
                  <c:v>82.31691353225381</c:v>
                </c:pt>
                <c:pt idx="465">
                  <c:v>82.3311939197283</c:v>
                </c:pt>
                <c:pt idx="466">
                  <c:v>82.34388759748286</c:v>
                </c:pt>
                <c:pt idx="467">
                  <c:v>82.3565812752386</c:v>
                </c:pt>
                <c:pt idx="468">
                  <c:v>82.3756217918713</c:v>
                </c:pt>
                <c:pt idx="469">
                  <c:v>82.386728759907</c:v>
                </c:pt>
                <c:pt idx="470">
                  <c:v>82.4018025022412</c:v>
                </c:pt>
                <c:pt idx="471">
                  <c:v>82.4256031480321</c:v>
                </c:pt>
                <c:pt idx="472">
                  <c:v>82.43671011606745</c:v>
                </c:pt>
                <c:pt idx="473">
                  <c:v>82.4549572778408</c:v>
                </c:pt>
                <c:pt idx="474">
                  <c:v>82.4708243750347</c:v>
                </c:pt>
                <c:pt idx="475">
                  <c:v>82.4851047625092</c:v>
                </c:pt>
                <c:pt idx="476">
                  <c:v>82.5041452791419</c:v>
                </c:pt>
                <c:pt idx="477">
                  <c:v>82.53270605409048</c:v>
                </c:pt>
                <c:pt idx="478">
                  <c:v>82.54777979642508</c:v>
                </c:pt>
                <c:pt idx="479">
                  <c:v>82.56682031305778</c:v>
                </c:pt>
                <c:pt idx="480">
                  <c:v>82.5834807651114</c:v>
                </c:pt>
                <c:pt idx="481">
                  <c:v>82.60410799146348</c:v>
                </c:pt>
                <c:pt idx="482">
                  <c:v>82.6183883789375</c:v>
                </c:pt>
                <c:pt idx="483">
                  <c:v>82.63504883099078</c:v>
                </c:pt>
                <c:pt idx="484">
                  <c:v>82.64853586360604</c:v>
                </c:pt>
                <c:pt idx="485">
                  <c:v>82.6644029608003</c:v>
                </c:pt>
                <c:pt idx="486">
                  <c:v>82.68027005799368</c:v>
                </c:pt>
                <c:pt idx="487">
                  <c:v>82.69693051004781</c:v>
                </c:pt>
                <c:pt idx="488">
                  <c:v>82.709624187803</c:v>
                </c:pt>
                <c:pt idx="489">
                  <c:v>82.72549128499691</c:v>
                </c:pt>
                <c:pt idx="490">
                  <c:v>82.7596055439638</c:v>
                </c:pt>
                <c:pt idx="491">
                  <c:v>82.8159337390021</c:v>
                </c:pt>
                <c:pt idx="492">
                  <c:v>82.8286274167567</c:v>
                </c:pt>
                <c:pt idx="493">
                  <c:v>82.8492546431093</c:v>
                </c:pt>
                <c:pt idx="494">
                  <c:v>82.8651217403032</c:v>
                </c:pt>
                <c:pt idx="495">
                  <c:v>82.876228708339</c:v>
                </c:pt>
                <c:pt idx="496">
                  <c:v>82.89209580553288</c:v>
                </c:pt>
                <c:pt idx="497">
                  <c:v>82.90796290272678</c:v>
                </c:pt>
                <c:pt idx="498">
                  <c:v>82.9190698707625</c:v>
                </c:pt>
                <c:pt idx="499">
                  <c:v>82.9317635485176</c:v>
                </c:pt>
                <c:pt idx="500">
                  <c:v>82.9460439359921</c:v>
                </c:pt>
                <c:pt idx="501">
                  <c:v>82.96032432346658</c:v>
                </c:pt>
                <c:pt idx="502">
                  <c:v>82.97381135608079</c:v>
                </c:pt>
                <c:pt idx="503">
                  <c:v>82.9849183241172</c:v>
                </c:pt>
                <c:pt idx="504">
                  <c:v>82.9952319372932</c:v>
                </c:pt>
                <c:pt idx="505">
                  <c:v>83.00633890532895</c:v>
                </c:pt>
                <c:pt idx="506">
                  <c:v>83.0198259379438</c:v>
                </c:pt>
                <c:pt idx="507">
                  <c:v>83.0396598094362</c:v>
                </c:pt>
                <c:pt idx="508">
                  <c:v>83.05394019691055</c:v>
                </c:pt>
                <c:pt idx="509">
                  <c:v>83.0666338746658</c:v>
                </c:pt>
                <c:pt idx="510">
                  <c:v>83.0840876815791</c:v>
                </c:pt>
                <c:pt idx="511">
                  <c:v>83.0991614239133</c:v>
                </c:pt>
                <c:pt idx="512">
                  <c:v>83.118201940546</c:v>
                </c:pt>
                <c:pt idx="513">
                  <c:v>83.13168897316081</c:v>
                </c:pt>
                <c:pt idx="514">
                  <c:v>83.1427959411965</c:v>
                </c:pt>
                <c:pt idx="515">
                  <c:v>83.15707632867073</c:v>
                </c:pt>
                <c:pt idx="516">
                  <c:v>83.16818329670645</c:v>
                </c:pt>
                <c:pt idx="517">
                  <c:v>83.18801716819881</c:v>
                </c:pt>
                <c:pt idx="518">
                  <c:v>83.2022975556737</c:v>
                </c:pt>
                <c:pt idx="519">
                  <c:v>83.22609820146411</c:v>
                </c:pt>
                <c:pt idx="520">
                  <c:v>83.2372051695003</c:v>
                </c:pt>
                <c:pt idx="521">
                  <c:v>83.2506922021151</c:v>
                </c:pt>
                <c:pt idx="522">
                  <c:v>83.2657659444493</c:v>
                </c:pt>
                <c:pt idx="523">
                  <c:v>83.27845962220438</c:v>
                </c:pt>
                <c:pt idx="524">
                  <c:v>83.2911532999595</c:v>
                </c:pt>
                <c:pt idx="525">
                  <c:v>83.30543368743398</c:v>
                </c:pt>
                <c:pt idx="526">
                  <c:v>83.32606091378564</c:v>
                </c:pt>
                <c:pt idx="527">
                  <c:v>83.3371678818219</c:v>
                </c:pt>
                <c:pt idx="528">
                  <c:v>83.34986155957698</c:v>
                </c:pt>
                <c:pt idx="529">
                  <c:v>83.3625552373321</c:v>
                </c:pt>
                <c:pt idx="530">
                  <c:v>83.38238910882379</c:v>
                </c:pt>
                <c:pt idx="531">
                  <c:v>83.392702722</c:v>
                </c:pt>
                <c:pt idx="532">
                  <c:v>83.40698310947498</c:v>
                </c:pt>
                <c:pt idx="533">
                  <c:v>83.4212634969495</c:v>
                </c:pt>
                <c:pt idx="534">
                  <c:v>83.433163819845</c:v>
                </c:pt>
                <c:pt idx="535">
                  <c:v>83.4474442073195</c:v>
                </c:pt>
                <c:pt idx="536">
                  <c:v>83.4609312399343</c:v>
                </c:pt>
                <c:pt idx="537">
                  <c:v>83.47203820796938</c:v>
                </c:pt>
                <c:pt idx="538">
                  <c:v>83.48552524058491</c:v>
                </c:pt>
                <c:pt idx="539">
                  <c:v>83.4990122731997</c:v>
                </c:pt>
                <c:pt idx="540">
                  <c:v>83.5101192412354</c:v>
                </c:pt>
                <c:pt idx="541">
                  <c:v>83.52360627385021</c:v>
                </c:pt>
                <c:pt idx="542">
                  <c:v>83.53550659674571</c:v>
                </c:pt>
                <c:pt idx="543">
                  <c:v>83.5513736939396</c:v>
                </c:pt>
                <c:pt idx="544">
                  <c:v>83.563274016835</c:v>
                </c:pt>
                <c:pt idx="545">
                  <c:v>83.5743809848707</c:v>
                </c:pt>
                <c:pt idx="546">
                  <c:v>83.5886613723452</c:v>
                </c:pt>
                <c:pt idx="547">
                  <c:v>83.61563543757448</c:v>
                </c:pt>
                <c:pt idx="548">
                  <c:v>83.64419621252345</c:v>
                </c:pt>
                <c:pt idx="549">
                  <c:v>83.6553031805589</c:v>
                </c:pt>
                <c:pt idx="550">
                  <c:v>83.67275698747245</c:v>
                </c:pt>
                <c:pt idx="551">
                  <c:v>83.685450665228</c:v>
                </c:pt>
                <c:pt idx="552">
                  <c:v>83.70687124643919</c:v>
                </c:pt>
                <c:pt idx="553">
                  <c:v>83.7227383436329</c:v>
                </c:pt>
                <c:pt idx="554">
                  <c:v>83.73305195680975</c:v>
                </c:pt>
                <c:pt idx="555">
                  <c:v>83.74733234428425</c:v>
                </c:pt>
                <c:pt idx="556">
                  <c:v>83.76557950605731</c:v>
                </c:pt>
                <c:pt idx="557">
                  <c:v>83.7901735067078</c:v>
                </c:pt>
                <c:pt idx="558">
                  <c:v>83.80207382960315</c:v>
                </c:pt>
                <c:pt idx="559">
                  <c:v>83.82587447539395</c:v>
                </c:pt>
                <c:pt idx="560">
                  <c:v>83.8425349274477</c:v>
                </c:pt>
                <c:pt idx="561">
                  <c:v>83.85681531492173</c:v>
                </c:pt>
                <c:pt idx="562">
                  <c:v>83.87030234753618</c:v>
                </c:pt>
                <c:pt idx="563">
                  <c:v>83.88220267043251</c:v>
                </c:pt>
                <c:pt idx="564">
                  <c:v>83.89886312248552</c:v>
                </c:pt>
                <c:pt idx="565">
                  <c:v>83.9131435099606</c:v>
                </c:pt>
                <c:pt idx="566">
                  <c:v>83.92504383285542</c:v>
                </c:pt>
                <c:pt idx="567">
                  <c:v>83.9417042849096</c:v>
                </c:pt>
                <c:pt idx="568">
                  <c:v>83.9575713821035</c:v>
                </c:pt>
                <c:pt idx="569">
                  <c:v>83.9702650598586</c:v>
                </c:pt>
                <c:pt idx="570">
                  <c:v>83.98137202789398</c:v>
                </c:pt>
                <c:pt idx="571">
                  <c:v>83.9956524153689</c:v>
                </c:pt>
                <c:pt idx="572">
                  <c:v>84.0091394479837</c:v>
                </c:pt>
                <c:pt idx="573">
                  <c:v>84.02183312573878</c:v>
                </c:pt>
                <c:pt idx="574">
                  <c:v>84.03928693265208</c:v>
                </c:pt>
                <c:pt idx="575">
                  <c:v>84.05356732012658</c:v>
                </c:pt>
                <c:pt idx="576">
                  <c:v>84.06705435274138</c:v>
                </c:pt>
                <c:pt idx="577">
                  <c:v>84.0781613207772</c:v>
                </c:pt>
                <c:pt idx="578">
                  <c:v>84.0908549985323</c:v>
                </c:pt>
                <c:pt idx="579">
                  <c:v>84.101961966568</c:v>
                </c:pt>
                <c:pt idx="580">
                  <c:v>84.1138622894635</c:v>
                </c:pt>
                <c:pt idx="581">
                  <c:v>84.13131609637681</c:v>
                </c:pt>
                <c:pt idx="582">
                  <c:v>84.1416297095528</c:v>
                </c:pt>
                <c:pt idx="583">
                  <c:v>84.15353003244759</c:v>
                </c:pt>
                <c:pt idx="584">
                  <c:v>84.16463700048338</c:v>
                </c:pt>
                <c:pt idx="585">
                  <c:v>84.17653732337885</c:v>
                </c:pt>
                <c:pt idx="586">
                  <c:v>84.18685093655468</c:v>
                </c:pt>
                <c:pt idx="587">
                  <c:v>84.2043047434687</c:v>
                </c:pt>
                <c:pt idx="588">
                  <c:v>84.23127880869831</c:v>
                </c:pt>
                <c:pt idx="589">
                  <c:v>84.24397248645325</c:v>
                </c:pt>
                <c:pt idx="590">
                  <c:v>84.2638063579459</c:v>
                </c:pt>
                <c:pt idx="591">
                  <c:v>84.2860202940173</c:v>
                </c:pt>
                <c:pt idx="592">
                  <c:v>84.3018873912112</c:v>
                </c:pt>
                <c:pt idx="593">
                  <c:v>84.3122010043872</c:v>
                </c:pt>
                <c:pt idx="594">
                  <c:v>84.33282823073891</c:v>
                </c:pt>
                <c:pt idx="595">
                  <c:v>84.3479019730735</c:v>
                </c:pt>
                <c:pt idx="596">
                  <c:v>84.36852919942558</c:v>
                </c:pt>
                <c:pt idx="597">
                  <c:v>84.38598300633888</c:v>
                </c:pt>
                <c:pt idx="598">
                  <c:v>84.43596436249965</c:v>
                </c:pt>
                <c:pt idx="599">
                  <c:v>84.4502447499742</c:v>
                </c:pt>
                <c:pt idx="600">
                  <c:v>84.4684919117472</c:v>
                </c:pt>
                <c:pt idx="601">
                  <c:v>84.4827722992212</c:v>
                </c:pt>
                <c:pt idx="602">
                  <c:v>84.4978460415559</c:v>
                </c:pt>
                <c:pt idx="603">
                  <c:v>84.50974636445079</c:v>
                </c:pt>
                <c:pt idx="604">
                  <c:v>84.52244004220614</c:v>
                </c:pt>
                <c:pt idx="605">
                  <c:v>84.5335470102422</c:v>
                </c:pt>
                <c:pt idx="606">
                  <c:v>84.54941410743611</c:v>
                </c:pt>
                <c:pt idx="607">
                  <c:v>84.5613144303315</c:v>
                </c:pt>
                <c:pt idx="608">
                  <c:v>84.57559481780548</c:v>
                </c:pt>
                <c:pt idx="609">
                  <c:v>84.58828849556095</c:v>
                </c:pt>
                <c:pt idx="610">
                  <c:v>84.60415559275511</c:v>
                </c:pt>
                <c:pt idx="611">
                  <c:v>84.6176426253699</c:v>
                </c:pt>
                <c:pt idx="612">
                  <c:v>84.6311296579847</c:v>
                </c:pt>
                <c:pt idx="613">
                  <c:v>84.6430299808801</c:v>
                </c:pt>
                <c:pt idx="614">
                  <c:v>84.6541369489159</c:v>
                </c:pt>
                <c:pt idx="615">
                  <c:v>84.66445056209155</c:v>
                </c:pt>
                <c:pt idx="616">
                  <c:v>84.6771442398471</c:v>
                </c:pt>
                <c:pt idx="617">
                  <c:v>84.68825120788244</c:v>
                </c:pt>
                <c:pt idx="618">
                  <c:v>84.69935817591848</c:v>
                </c:pt>
                <c:pt idx="619">
                  <c:v>84.7144319182527</c:v>
                </c:pt>
                <c:pt idx="620">
                  <c:v>84.72950566058688</c:v>
                </c:pt>
                <c:pt idx="621">
                  <c:v>84.74616611264048</c:v>
                </c:pt>
                <c:pt idx="622">
                  <c:v>84.75806643553598</c:v>
                </c:pt>
                <c:pt idx="623">
                  <c:v>84.77472688758915</c:v>
                </c:pt>
                <c:pt idx="624">
                  <c:v>84.78504050076558</c:v>
                </c:pt>
                <c:pt idx="625">
                  <c:v>84.8056677271177</c:v>
                </c:pt>
                <c:pt idx="626">
                  <c:v>84.82232817917084</c:v>
                </c:pt>
                <c:pt idx="627">
                  <c:v>84.83422850206668</c:v>
                </c:pt>
                <c:pt idx="628">
                  <c:v>84.85168230897995</c:v>
                </c:pt>
                <c:pt idx="629">
                  <c:v>84.861995922156</c:v>
                </c:pt>
                <c:pt idx="630">
                  <c:v>84.87548295477019</c:v>
                </c:pt>
                <c:pt idx="631">
                  <c:v>84.89214340682435</c:v>
                </c:pt>
                <c:pt idx="632">
                  <c:v>84.9040437297199</c:v>
                </c:pt>
                <c:pt idx="633">
                  <c:v>84.9159440526153</c:v>
                </c:pt>
                <c:pt idx="634">
                  <c:v>84.92705102065101</c:v>
                </c:pt>
                <c:pt idx="635">
                  <c:v>84.94291811784454</c:v>
                </c:pt>
                <c:pt idx="636">
                  <c:v>84.95640515045906</c:v>
                </c:pt>
                <c:pt idx="637">
                  <c:v>84.9667187636358</c:v>
                </c:pt>
                <c:pt idx="638">
                  <c:v>84.9778257316715</c:v>
                </c:pt>
                <c:pt idx="639">
                  <c:v>84.98972605456665</c:v>
                </c:pt>
                <c:pt idx="640">
                  <c:v>85.00083302260271</c:v>
                </c:pt>
                <c:pt idx="641">
                  <c:v>85.0143200552175</c:v>
                </c:pt>
                <c:pt idx="642">
                  <c:v>85.02542702325285</c:v>
                </c:pt>
                <c:pt idx="643">
                  <c:v>85.036533991289</c:v>
                </c:pt>
                <c:pt idx="644">
                  <c:v>85.05240108848251</c:v>
                </c:pt>
                <c:pt idx="645">
                  <c:v>85.06588812109734</c:v>
                </c:pt>
                <c:pt idx="646">
                  <c:v>85.07937515371185</c:v>
                </c:pt>
                <c:pt idx="647">
                  <c:v>85.09206883146724</c:v>
                </c:pt>
                <c:pt idx="648">
                  <c:v>85.10476250922278</c:v>
                </c:pt>
                <c:pt idx="649">
                  <c:v>85.12380302585538</c:v>
                </c:pt>
                <c:pt idx="650">
                  <c:v>85.1349099938912</c:v>
                </c:pt>
                <c:pt idx="651">
                  <c:v>85.1460169619269</c:v>
                </c:pt>
                <c:pt idx="652">
                  <c:v>85.1571239299626</c:v>
                </c:pt>
                <c:pt idx="653">
                  <c:v>85.17140431743651</c:v>
                </c:pt>
                <c:pt idx="654">
                  <c:v>85.1833046403326</c:v>
                </c:pt>
                <c:pt idx="655">
                  <c:v>85.19837838266595</c:v>
                </c:pt>
                <c:pt idx="656">
                  <c:v>85.2166255444398</c:v>
                </c:pt>
                <c:pt idx="657">
                  <c:v>85.2340793513531</c:v>
                </c:pt>
                <c:pt idx="658">
                  <c:v>85.25073980340609</c:v>
                </c:pt>
                <c:pt idx="659">
                  <c:v>85.26978032003925</c:v>
                </c:pt>
                <c:pt idx="660">
                  <c:v>85.28247399779414</c:v>
                </c:pt>
                <c:pt idx="661">
                  <c:v>85.29437432068954</c:v>
                </c:pt>
                <c:pt idx="662">
                  <c:v>85.30548128872555</c:v>
                </c:pt>
                <c:pt idx="663">
                  <c:v>85.31738161162095</c:v>
                </c:pt>
                <c:pt idx="664">
                  <c:v>85.32928193451635</c:v>
                </c:pt>
                <c:pt idx="665">
                  <c:v>85.3395955476925</c:v>
                </c:pt>
                <c:pt idx="666">
                  <c:v>85.3602227740446</c:v>
                </c:pt>
                <c:pt idx="667">
                  <c:v>85.37212309694</c:v>
                </c:pt>
                <c:pt idx="668">
                  <c:v>85.39037025871301</c:v>
                </c:pt>
                <c:pt idx="669">
                  <c:v>85.4046506461875</c:v>
                </c:pt>
                <c:pt idx="670">
                  <c:v>85.4157576142233</c:v>
                </c:pt>
                <c:pt idx="671">
                  <c:v>85.4363848405753</c:v>
                </c:pt>
                <c:pt idx="672">
                  <c:v>85.4474918086111</c:v>
                </c:pt>
                <c:pt idx="673">
                  <c:v>85.4601854863662</c:v>
                </c:pt>
                <c:pt idx="674">
                  <c:v>85.47208580926124</c:v>
                </c:pt>
                <c:pt idx="675">
                  <c:v>85.4839861321565</c:v>
                </c:pt>
                <c:pt idx="676">
                  <c:v>85.4966798099122</c:v>
                </c:pt>
                <c:pt idx="677">
                  <c:v>85.5077867779479</c:v>
                </c:pt>
                <c:pt idx="678">
                  <c:v>85.5188937459836</c:v>
                </c:pt>
                <c:pt idx="679">
                  <c:v>85.53000071401938</c:v>
                </c:pt>
                <c:pt idx="680">
                  <c:v>85.546661166073</c:v>
                </c:pt>
                <c:pt idx="681">
                  <c:v>85.55935484382805</c:v>
                </c:pt>
                <c:pt idx="682">
                  <c:v>85.5728418764421</c:v>
                </c:pt>
                <c:pt idx="683">
                  <c:v>85.58474219933828</c:v>
                </c:pt>
                <c:pt idx="684">
                  <c:v>85.60140265139198</c:v>
                </c:pt>
                <c:pt idx="685">
                  <c:v>85.62520329718278</c:v>
                </c:pt>
                <c:pt idx="686">
                  <c:v>85.6394836846573</c:v>
                </c:pt>
                <c:pt idx="687">
                  <c:v>85.65852420129</c:v>
                </c:pt>
                <c:pt idx="688">
                  <c:v>85.6696311693257</c:v>
                </c:pt>
                <c:pt idx="689">
                  <c:v>85.6902583956778</c:v>
                </c:pt>
                <c:pt idx="690">
                  <c:v>85.7037454282926</c:v>
                </c:pt>
                <c:pt idx="691">
                  <c:v>85.7172324609074</c:v>
                </c:pt>
                <c:pt idx="692">
                  <c:v>85.73944639697891</c:v>
                </c:pt>
                <c:pt idx="693">
                  <c:v>85.7505533650146</c:v>
                </c:pt>
                <c:pt idx="694">
                  <c:v>85.76800717192791</c:v>
                </c:pt>
                <c:pt idx="695">
                  <c:v>85.78070084968274</c:v>
                </c:pt>
                <c:pt idx="696">
                  <c:v>85.8045014954739</c:v>
                </c:pt>
                <c:pt idx="697">
                  <c:v>85.8148151086499</c:v>
                </c:pt>
                <c:pt idx="698">
                  <c:v>85.84099581901988</c:v>
                </c:pt>
                <c:pt idx="699">
                  <c:v>85.85289614191528</c:v>
                </c:pt>
                <c:pt idx="700">
                  <c:v>85.86558981967038</c:v>
                </c:pt>
                <c:pt idx="701">
                  <c:v>85.8870104008822</c:v>
                </c:pt>
                <c:pt idx="702">
                  <c:v>85.9012907883567</c:v>
                </c:pt>
                <c:pt idx="703">
                  <c:v>85.9171578855506</c:v>
                </c:pt>
                <c:pt idx="704">
                  <c:v>85.92747149872665</c:v>
                </c:pt>
                <c:pt idx="705">
                  <c:v>85.9496854347981</c:v>
                </c:pt>
                <c:pt idx="706">
                  <c:v>85.9671392417114</c:v>
                </c:pt>
                <c:pt idx="707">
                  <c:v>85.97745285488745</c:v>
                </c:pt>
                <c:pt idx="708">
                  <c:v>85.9877664680635</c:v>
                </c:pt>
                <c:pt idx="709">
                  <c:v>86.00284021039768</c:v>
                </c:pt>
                <c:pt idx="710">
                  <c:v>86.01474053329308</c:v>
                </c:pt>
                <c:pt idx="711">
                  <c:v>86.0274342110483</c:v>
                </c:pt>
                <c:pt idx="712">
                  <c:v>86.04806143740031</c:v>
                </c:pt>
                <c:pt idx="713">
                  <c:v>86.0615484700152</c:v>
                </c:pt>
                <c:pt idx="714">
                  <c:v>86.07582885748863</c:v>
                </c:pt>
                <c:pt idx="715">
                  <c:v>86.0877291803851</c:v>
                </c:pt>
                <c:pt idx="716">
                  <c:v>86.09883614842016</c:v>
                </c:pt>
                <c:pt idx="717">
                  <c:v>86.11549660047415</c:v>
                </c:pt>
                <c:pt idx="718">
                  <c:v>86.12581021364979</c:v>
                </c:pt>
                <c:pt idx="719">
                  <c:v>86.13612382682651</c:v>
                </c:pt>
                <c:pt idx="720">
                  <c:v>86.1496108594413</c:v>
                </c:pt>
                <c:pt idx="721">
                  <c:v>86.1670646663546</c:v>
                </c:pt>
                <c:pt idx="722">
                  <c:v>86.17817163438987</c:v>
                </c:pt>
                <c:pt idx="723">
                  <c:v>86.1956254413036</c:v>
                </c:pt>
                <c:pt idx="724">
                  <c:v>86.2130792482169</c:v>
                </c:pt>
                <c:pt idx="725">
                  <c:v>86.2249795711124</c:v>
                </c:pt>
                <c:pt idx="726">
                  <c:v>86.2368798940078</c:v>
                </c:pt>
                <c:pt idx="727">
                  <c:v>86.25988718493898</c:v>
                </c:pt>
                <c:pt idx="728">
                  <c:v>86.27575428213288</c:v>
                </c:pt>
                <c:pt idx="729">
                  <c:v>86.2995549279237</c:v>
                </c:pt>
                <c:pt idx="730">
                  <c:v>86.30986854109968</c:v>
                </c:pt>
                <c:pt idx="731">
                  <c:v>86.32256221885419</c:v>
                </c:pt>
                <c:pt idx="732">
                  <c:v>86.34953628408448</c:v>
                </c:pt>
                <c:pt idx="733">
                  <c:v>86.3749236395948</c:v>
                </c:pt>
                <c:pt idx="734">
                  <c:v>86.38603060763045</c:v>
                </c:pt>
                <c:pt idx="735">
                  <c:v>86.4011043499647</c:v>
                </c:pt>
                <c:pt idx="736">
                  <c:v>86.4193515117377</c:v>
                </c:pt>
                <c:pt idx="737">
                  <c:v>86.4296651249137</c:v>
                </c:pt>
                <c:pt idx="738">
                  <c:v>86.4415654478092</c:v>
                </c:pt>
                <c:pt idx="739">
                  <c:v>86.45267241584475</c:v>
                </c:pt>
                <c:pt idx="740">
                  <c:v>86.4748863519164</c:v>
                </c:pt>
                <c:pt idx="741">
                  <c:v>86.4851999650924</c:v>
                </c:pt>
                <c:pt idx="742">
                  <c:v>86.4955135782684</c:v>
                </c:pt>
                <c:pt idx="743">
                  <c:v>86.5074139011639</c:v>
                </c:pt>
                <c:pt idx="744">
                  <c:v>86.5177275143399</c:v>
                </c:pt>
                <c:pt idx="745">
                  <c:v>86.53518132125321</c:v>
                </c:pt>
                <c:pt idx="746">
                  <c:v>86.54549493442885</c:v>
                </c:pt>
                <c:pt idx="747">
                  <c:v>86.55580854760484</c:v>
                </c:pt>
                <c:pt idx="748">
                  <c:v>86.5692955802201</c:v>
                </c:pt>
                <c:pt idx="749">
                  <c:v>86.58278261283405</c:v>
                </c:pt>
                <c:pt idx="750">
                  <c:v>86.5946829357303</c:v>
                </c:pt>
                <c:pt idx="751">
                  <c:v>86.60658325862568</c:v>
                </c:pt>
                <c:pt idx="752">
                  <c:v>86.61769022666148</c:v>
                </c:pt>
                <c:pt idx="753">
                  <c:v>86.6311772592763</c:v>
                </c:pt>
                <c:pt idx="754">
                  <c:v>86.64783771132954</c:v>
                </c:pt>
                <c:pt idx="755">
                  <c:v>86.6613247439447</c:v>
                </c:pt>
                <c:pt idx="756">
                  <c:v>86.67639848627854</c:v>
                </c:pt>
                <c:pt idx="757">
                  <c:v>86.6867120994542</c:v>
                </c:pt>
                <c:pt idx="758">
                  <c:v>86.707339325807</c:v>
                </c:pt>
                <c:pt idx="759">
                  <c:v>86.7184462938428</c:v>
                </c:pt>
                <c:pt idx="760">
                  <c:v>86.7295532618785</c:v>
                </c:pt>
                <c:pt idx="761">
                  <c:v>86.73986687505445</c:v>
                </c:pt>
                <c:pt idx="762">
                  <c:v>86.75097384309031</c:v>
                </c:pt>
                <c:pt idx="763">
                  <c:v>86.7636675208454</c:v>
                </c:pt>
                <c:pt idx="764">
                  <c:v>86.7811213277587</c:v>
                </c:pt>
                <c:pt idx="765">
                  <c:v>86.7969884249526</c:v>
                </c:pt>
                <c:pt idx="766">
                  <c:v>86.80730203812824</c:v>
                </c:pt>
                <c:pt idx="767">
                  <c:v>86.8287226193404</c:v>
                </c:pt>
                <c:pt idx="768">
                  <c:v>86.84458971653405</c:v>
                </c:pt>
                <c:pt idx="769">
                  <c:v>86.863630233167</c:v>
                </c:pt>
                <c:pt idx="770">
                  <c:v>86.87553055606165</c:v>
                </c:pt>
                <c:pt idx="771">
                  <c:v>86.89853784699302</c:v>
                </c:pt>
                <c:pt idx="772">
                  <c:v>86.91757836362628</c:v>
                </c:pt>
                <c:pt idx="773">
                  <c:v>86.928685331662</c:v>
                </c:pt>
                <c:pt idx="774">
                  <c:v>86.9421723642768</c:v>
                </c:pt>
                <c:pt idx="775">
                  <c:v>86.96279959062888</c:v>
                </c:pt>
                <c:pt idx="776">
                  <c:v>86.9731132038049</c:v>
                </c:pt>
                <c:pt idx="777">
                  <c:v>86.98660023641968</c:v>
                </c:pt>
                <c:pt idx="778">
                  <c:v>87.0032606884733</c:v>
                </c:pt>
                <c:pt idx="779">
                  <c:v>87.0135743016494</c:v>
                </c:pt>
                <c:pt idx="780">
                  <c:v>87.03102810856268</c:v>
                </c:pt>
                <c:pt idx="781">
                  <c:v>87.04213507659804</c:v>
                </c:pt>
                <c:pt idx="782">
                  <c:v>87.05244868977448</c:v>
                </c:pt>
                <c:pt idx="783">
                  <c:v>87.0635556578102</c:v>
                </c:pt>
                <c:pt idx="784">
                  <c:v>87.07783604528434</c:v>
                </c:pt>
                <c:pt idx="785">
                  <c:v>87.08814965846068</c:v>
                </c:pt>
                <c:pt idx="786">
                  <c:v>87.0984632716368</c:v>
                </c:pt>
                <c:pt idx="787">
                  <c:v>87.10877688481244</c:v>
                </c:pt>
                <c:pt idx="788">
                  <c:v>87.12543733686535</c:v>
                </c:pt>
                <c:pt idx="789">
                  <c:v>87.1397177243409</c:v>
                </c:pt>
                <c:pt idx="790">
                  <c:v>87.1508246923766</c:v>
                </c:pt>
                <c:pt idx="791">
                  <c:v>87.1619316604124</c:v>
                </c:pt>
                <c:pt idx="792">
                  <c:v>87.17303862844774</c:v>
                </c:pt>
                <c:pt idx="793">
                  <c:v>87.18335224162365</c:v>
                </c:pt>
                <c:pt idx="794">
                  <c:v>87.1936658548002</c:v>
                </c:pt>
                <c:pt idx="795">
                  <c:v>87.20477282283535</c:v>
                </c:pt>
                <c:pt idx="796">
                  <c:v>87.2166731457313</c:v>
                </c:pt>
                <c:pt idx="797">
                  <c:v>87.2317468880656</c:v>
                </c:pt>
                <c:pt idx="798">
                  <c:v>87.2460272755401</c:v>
                </c:pt>
                <c:pt idx="799">
                  <c:v>87.2579275984355</c:v>
                </c:pt>
                <c:pt idx="800">
                  <c:v>87.2761747602085</c:v>
                </c:pt>
                <c:pt idx="801">
                  <c:v>87.2944219219815</c:v>
                </c:pt>
                <c:pt idx="802">
                  <c:v>87.3055288900172</c:v>
                </c:pt>
                <c:pt idx="803">
                  <c:v>87.3174292129126</c:v>
                </c:pt>
                <c:pt idx="804">
                  <c:v>87.32774282608793</c:v>
                </c:pt>
                <c:pt idx="805">
                  <c:v>87.33964314898408</c:v>
                </c:pt>
                <c:pt idx="806">
                  <c:v>87.35392353645818</c:v>
                </c:pt>
                <c:pt idx="807">
                  <c:v>87.36423714963468</c:v>
                </c:pt>
                <c:pt idx="808">
                  <c:v>87.38010424682858</c:v>
                </c:pt>
                <c:pt idx="809">
                  <c:v>87.4078716669179</c:v>
                </c:pt>
                <c:pt idx="810">
                  <c:v>87.42373876411175</c:v>
                </c:pt>
                <c:pt idx="811">
                  <c:v>87.4348457321475</c:v>
                </c:pt>
                <c:pt idx="812">
                  <c:v>87.4459527001833</c:v>
                </c:pt>
                <c:pt idx="813">
                  <c:v>87.4689599911144</c:v>
                </c:pt>
                <c:pt idx="814">
                  <c:v>87.4816536688696</c:v>
                </c:pt>
                <c:pt idx="815">
                  <c:v>87.4927606369053</c:v>
                </c:pt>
                <c:pt idx="816">
                  <c:v>87.503867604941</c:v>
                </c:pt>
                <c:pt idx="817">
                  <c:v>87.514181218117</c:v>
                </c:pt>
                <c:pt idx="818">
                  <c:v>87.5244948312931</c:v>
                </c:pt>
                <c:pt idx="819">
                  <c:v>87.53480844446911</c:v>
                </c:pt>
                <c:pt idx="820">
                  <c:v>87.54908883194361</c:v>
                </c:pt>
                <c:pt idx="821">
                  <c:v>87.5601957999794</c:v>
                </c:pt>
                <c:pt idx="822">
                  <c:v>87.5713027680151</c:v>
                </c:pt>
                <c:pt idx="823">
                  <c:v>87.58637651034894</c:v>
                </c:pt>
                <c:pt idx="824">
                  <c:v>87.59669012352531</c:v>
                </c:pt>
                <c:pt idx="825">
                  <c:v>87.6204907693162</c:v>
                </c:pt>
                <c:pt idx="826">
                  <c:v>87.63794457622915</c:v>
                </c:pt>
                <c:pt idx="827">
                  <c:v>87.65301831856299</c:v>
                </c:pt>
                <c:pt idx="828">
                  <c:v>87.6649186414591</c:v>
                </c:pt>
                <c:pt idx="829">
                  <c:v>87.67523225463445</c:v>
                </c:pt>
                <c:pt idx="830">
                  <c:v>87.68554586781084</c:v>
                </c:pt>
                <c:pt idx="831">
                  <c:v>87.7014129650051</c:v>
                </c:pt>
                <c:pt idx="832">
                  <c:v>87.7117265781812</c:v>
                </c:pt>
                <c:pt idx="833">
                  <c:v>87.72997373995408</c:v>
                </c:pt>
                <c:pt idx="834">
                  <c:v>87.75218767602524</c:v>
                </c:pt>
                <c:pt idx="835">
                  <c:v>87.7680547732195</c:v>
                </c:pt>
                <c:pt idx="836">
                  <c:v>87.7791617412552</c:v>
                </c:pt>
                <c:pt idx="837">
                  <c:v>87.790268709291</c:v>
                </c:pt>
                <c:pt idx="838">
                  <c:v>87.8005823224662</c:v>
                </c:pt>
                <c:pt idx="839">
                  <c:v>87.81962283909968</c:v>
                </c:pt>
                <c:pt idx="840">
                  <c:v>87.8331098717145</c:v>
                </c:pt>
                <c:pt idx="841">
                  <c:v>87.84580354946968</c:v>
                </c:pt>
                <c:pt idx="842">
                  <c:v>87.85849722722419</c:v>
                </c:pt>
                <c:pt idx="843">
                  <c:v>87.87436432441871</c:v>
                </c:pt>
                <c:pt idx="844">
                  <c:v>87.8862646473141</c:v>
                </c:pt>
                <c:pt idx="845">
                  <c:v>87.8981649702095</c:v>
                </c:pt>
                <c:pt idx="846">
                  <c:v>87.9179988417019</c:v>
                </c:pt>
                <c:pt idx="847">
                  <c:v>87.9283124548779</c:v>
                </c:pt>
                <c:pt idx="848">
                  <c:v>87.9433861972121</c:v>
                </c:pt>
                <c:pt idx="849">
                  <c:v>87.9536998103882</c:v>
                </c:pt>
                <c:pt idx="850">
                  <c:v>87.9711536173015</c:v>
                </c:pt>
                <c:pt idx="851">
                  <c:v>87.99178084365325</c:v>
                </c:pt>
                <c:pt idx="852">
                  <c:v>88.0060612311281</c:v>
                </c:pt>
                <c:pt idx="853">
                  <c:v>88.0163748443041</c:v>
                </c:pt>
                <c:pt idx="854">
                  <c:v>88.02668845747952</c:v>
                </c:pt>
                <c:pt idx="855">
                  <c:v>88.03700207065584</c:v>
                </c:pt>
                <c:pt idx="856">
                  <c:v>88.05445587756911</c:v>
                </c:pt>
                <c:pt idx="857">
                  <c:v>88.0655628456052</c:v>
                </c:pt>
                <c:pt idx="858">
                  <c:v>88.0822232976588</c:v>
                </c:pt>
                <c:pt idx="859">
                  <c:v>88.0941236205542</c:v>
                </c:pt>
                <c:pt idx="860">
                  <c:v>88.10840400802844</c:v>
                </c:pt>
                <c:pt idx="861">
                  <c:v>88.12744452466104</c:v>
                </c:pt>
                <c:pt idx="862">
                  <c:v>88.1393448475562</c:v>
                </c:pt>
                <c:pt idx="863">
                  <c:v>88.1496584607329</c:v>
                </c:pt>
                <c:pt idx="864">
                  <c:v>88.16155878362828</c:v>
                </c:pt>
                <c:pt idx="865">
                  <c:v>88.1861527842789</c:v>
                </c:pt>
                <c:pt idx="866">
                  <c:v>88.2020198814728</c:v>
                </c:pt>
                <c:pt idx="867">
                  <c:v>88.2131268495085</c:v>
                </c:pt>
                <c:pt idx="868">
                  <c:v>88.2234404626841</c:v>
                </c:pt>
                <c:pt idx="869">
                  <c:v>88.23534078557998</c:v>
                </c:pt>
                <c:pt idx="870">
                  <c:v>88.25438130221271</c:v>
                </c:pt>
                <c:pt idx="871">
                  <c:v>88.2694550445469</c:v>
                </c:pt>
                <c:pt idx="872">
                  <c:v>88.2813553674423</c:v>
                </c:pt>
                <c:pt idx="873">
                  <c:v>88.2916689806183</c:v>
                </c:pt>
                <c:pt idx="874">
                  <c:v>88.3059493680929</c:v>
                </c:pt>
                <c:pt idx="875">
                  <c:v>88.31705633612845</c:v>
                </c:pt>
                <c:pt idx="876">
                  <c:v>88.32816330416431</c:v>
                </c:pt>
                <c:pt idx="877">
                  <c:v>88.3424436916388</c:v>
                </c:pt>
                <c:pt idx="878">
                  <c:v>88.3583107888327</c:v>
                </c:pt>
                <c:pt idx="879">
                  <c:v>88.37179782144725</c:v>
                </c:pt>
                <c:pt idx="880">
                  <c:v>88.3900449832205</c:v>
                </c:pt>
                <c:pt idx="881">
                  <c:v>88.4035320158354</c:v>
                </c:pt>
                <c:pt idx="882">
                  <c:v>88.4138456290114</c:v>
                </c:pt>
                <c:pt idx="883">
                  <c:v>88.4249525970471</c:v>
                </c:pt>
                <c:pt idx="884">
                  <c:v>88.4463731782589</c:v>
                </c:pt>
                <c:pt idx="885">
                  <c:v>88.45906685601398</c:v>
                </c:pt>
                <c:pt idx="886">
                  <c:v>88.4693804691901</c:v>
                </c:pt>
                <c:pt idx="887">
                  <c:v>88.48207414694518</c:v>
                </c:pt>
                <c:pt idx="888">
                  <c:v>88.50190801843758</c:v>
                </c:pt>
                <c:pt idx="889">
                  <c:v>88.53443556768508</c:v>
                </c:pt>
                <c:pt idx="890">
                  <c:v>88.5495093100193</c:v>
                </c:pt>
                <c:pt idx="891">
                  <c:v>88.56061627805498</c:v>
                </c:pt>
                <c:pt idx="892">
                  <c:v>88.5844169238459</c:v>
                </c:pt>
                <c:pt idx="893">
                  <c:v>88.6002840210398</c:v>
                </c:pt>
                <c:pt idx="894">
                  <c:v>88.62329131197085</c:v>
                </c:pt>
                <c:pt idx="895">
                  <c:v>88.64233182860299</c:v>
                </c:pt>
                <c:pt idx="896">
                  <c:v>88.66613247439435</c:v>
                </c:pt>
                <c:pt idx="897">
                  <c:v>88.67644608757014</c:v>
                </c:pt>
                <c:pt idx="898">
                  <c:v>88.69707331392235</c:v>
                </c:pt>
                <c:pt idx="899">
                  <c:v>88.7073869270986</c:v>
                </c:pt>
                <c:pt idx="900">
                  <c:v>88.7177005402747</c:v>
                </c:pt>
                <c:pt idx="901">
                  <c:v>88.7343609923282</c:v>
                </c:pt>
                <c:pt idx="902">
                  <c:v>88.7446746055043</c:v>
                </c:pt>
                <c:pt idx="903">
                  <c:v>88.7811689290503</c:v>
                </c:pt>
                <c:pt idx="904">
                  <c:v>88.7994160908233</c:v>
                </c:pt>
                <c:pt idx="905">
                  <c:v>88.8113164137187</c:v>
                </c:pt>
                <c:pt idx="906">
                  <c:v>88.83511705950914</c:v>
                </c:pt>
                <c:pt idx="907">
                  <c:v>88.84543067268518</c:v>
                </c:pt>
                <c:pt idx="908">
                  <c:v>88.85574428586158</c:v>
                </c:pt>
                <c:pt idx="909">
                  <c:v>88.8700246733361</c:v>
                </c:pt>
                <c:pt idx="910">
                  <c:v>88.8819249962316</c:v>
                </c:pt>
                <c:pt idx="911">
                  <c:v>88.8922386094076</c:v>
                </c:pt>
                <c:pt idx="912">
                  <c:v>88.90255222258315</c:v>
                </c:pt>
                <c:pt idx="913">
                  <c:v>88.91286583575965</c:v>
                </c:pt>
                <c:pt idx="914">
                  <c:v>88.9231794489357</c:v>
                </c:pt>
                <c:pt idx="915">
                  <c:v>88.9414266107087</c:v>
                </c:pt>
                <c:pt idx="916">
                  <c:v>88.9572937079026</c:v>
                </c:pt>
                <c:pt idx="917">
                  <c:v>88.9707807405174</c:v>
                </c:pt>
                <c:pt idx="918">
                  <c:v>88.9842677731322</c:v>
                </c:pt>
                <c:pt idx="919">
                  <c:v>89.0009282251858</c:v>
                </c:pt>
                <c:pt idx="920">
                  <c:v>89.01203519322108</c:v>
                </c:pt>
                <c:pt idx="921">
                  <c:v>89.0286956452752</c:v>
                </c:pt>
                <c:pt idx="922">
                  <c:v>89.03900925845105</c:v>
                </c:pt>
                <c:pt idx="923">
                  <c:v>89.05011622648638</c:v>
                </c:pt>
                <c:pt idx="924">
                  <c:v>89.07074345283864</c:v>
                </c:pt>
                <c:pt idx="925">
                  <c:v>89.08819725975231</c:v>
                </c:pt>
                <c:pt idx="926">
                  <c:v>89.10803113124406</c:v>
                </c:pt>
                <c:pt idx="927">
                  <c:v>89.13341848675432</c:v>
                </c:pt>
                <c:pt idx="928">
                  <c:v>89.15245900338761</c:v>
                </c:pt>
                <c:pt idx="929">
                  <c:v>89.1691194554412</c:v>
                </c:pt>
                <c:pt idx="930">
                  <c:v>89.1841931977754</c:v>
                </c:pt>
                <c:pt idx="931">
                  <c:v>89.2000602949693</c:v>
                </c:pt>
                <c:pt idx="932">
                  <c:v>89.21275397272414</c:v>
                </c:pt>
                <c:pt idx="933">
                  <c:v>89.2262410053393</c:v>
                </c:pt>
                <c:pt idx="934">
                  <c:v>89.2365546185153</c:v>
                </c:pt>
                <c:pt idx="935">
                  <c:v>89.24686823169138</c:v>
                </c:pt>
                <c:pt idx="936">
                  <c:v>89.26590874832398</c:v>
                </c:pt>
                <c:pt idx="937">
                  <c:v>89.27860242607915</c:v>
                </c:pt>
                <c:pt idx="938">
                  <c:v>89.2912961038343</c:v>
                </c:pt>
                <c:pt idx="939">
                  <c:v>89.3016097170103</c:v>
                </c:pt>
                <c:pt idx="940">
                  <c:v>89.3190635239236</c:v>
                </c:pt>
                <c:pt idx="941">
                  <c:v>89.3333439113981</c:v>
                </c:pt>
                <c:pt idx="942">
                  <c:v>89.34445087943388</c:v>
                </c:pt>
                <c:pt idx="943">
                  <c:v>89.35873126690788</c:v>
                </c:pt>
                <c:pt idx="944">
                  <c:v>89.37221829952284</c:v>
                </c:pt>
                <c:pt idx="945">
                  <c:v>89.38332526755885</c:v>
                </c:pt>
                <c:pt idx="946">
                  <c:v>89.39443223559408</c:v>
                </c:pt>
                <c:pt idx="947">
                  <c:v>89.4055392036304</c:v>
                </c:pt>
                <c:pt idx="948">
                  <c:v>89.41585281680588</c:v>
                </c:pt>
                <c:pt idx="949">
                  <c:v>89.42854649456135</c:v>
                </c:pt>
                <c:pt idx="950">
                  <c:v>89.4420335271764</c:v>
                </c:pt>
                <c:pt idx="951">
                  <c:v>89.4602806889494</c:v>
                </c:pt>
                <c:pt idx="952">
                  <c:v>89.47376772156395</c:v>
                </c:pt>
                <c:pt idx="953">
                  <c:v>89.4936015930566</c:v>
                </c:pt>
                <c:pt idx="954">
                  <c:v>89.5110553999698</c:v>
                </c:pt>
                <c:pt idx="955">
                  <c:v>89.5213690131459</c:v>
                </c:pt>
                <c:pt idx="956">
                  <c:v>89.5404095297786</c:v>
                </c:pt>
                <c:pt idx="957">
                  <c:v>89.5673835950082</c:v>
                </c:pt>
                <c:pt idx="958">
                  <c:v>89.58642411164088</c:v>
                </c:pt>
                <c:pt idx="959">
                  <c:v>89.61101811229079</c:v>
                </c:pt>
                <c:pt idx="960">
                  <c:v>89.62133172546714</c:v>
                </c:pt>
                <c:pt idx="961">
                  <c:v>89.6379921775204</c:v>
                </c:pt>
                <c:pt idx="962">
                  <c:v>89.64830579069708</c:v>
                </c:pt>
                <c:pt idx="963">
                  <c:v>89.6586194038732</c:v>
                </c:pt>
                <c:pt idx="964">
                  <c:v>89.67051972676855</c:v>
                </c:pt>
                <c:pt idx="965">
                  <c:v>89.6951137274191</c:v>
                </c:pt>
                <c:pt idx="966">
                  <c:v>89.7070140503146</c:v>
                </c:pt>
                <c:pt idx="967">
                  <c:v>89.71970772806968</c:v>
                </c:pt>
                <c:pt idx="968">
                  <c:v>89.7379548898427</c:v>
                </c:pt>
                <c:pt idx="969">
                  <c:v>89.7482685030187</c:v>
                </c:pt>
                <c:pt idx="970">
                  <c:v>89.7641356002126</c:v>
                </c:pt>
                <c:pt idx="971">
                  <c:v>89.77444921338861</c:v>
                </c:pt>
                <c:pt idx="972">
                  <c:v>89.78555618142404</c:v>
                </c:pt>
                <c:pt idx="973">
                  <c:v>89.7990432140392</c:v>
                </c:pt>
                <c:pt idx="974">
                  <c:v>89.8093568272153</c:v>
                </c:pt>
                <c:pt idx="975">
                  <c:v>89.8331574730061</c:v>
                </c:pt>
                <c:pt idx="976">
                  <c:v>89.8466445056209</c:v>
                </c:pt>
                <c:pt idx="977">
                  <c:v>89.85695811879629</c:v>
                </c:pt>
                <c:pt idx="978">
                  <c:v>89.8688584416924</c:v>
                </c:pt>
                <c:pt idx="979">
                  <c:v>89.88075876458743</c:v>
                </c:pt>
                <c:pt idx="980">
                  <c:v>89.89107237776322</c:v>
                </c:pt>
                <c:pt idx="981">
                  <c:v>89.9077328298174</c:v>
                </c:pt>
                <c:pt idx="982">
                  <c:v>89.924393281871</c:v>
                </c:pt>
                <c:pt idx="983">
                  <c:v>89.942640443644</c:v>
                </c:pt>
                <c:pt idx="984">
                  <c:v>89.95295405682008</c:v>
                </c:pt>
                <c:pt idx="985">
                  <c:v>89.9632676699961</c:v>
                </c:pt>
                <c:pt idx="986">
                  <c:v>89.9735812831722</c:v>
                </c:pt>
                <c:pt idx="987">
                  <c:v>89.9838948963482</c:v>
                </c:pt>
                <c:pt idx="988">
                  <c:v>89.9942085095242</c:v>
                </c:pt>
                <c:pt idx="989">
                  <c:v>90.0148357358763</c:v>
                </c:pt>
                <c:pt idx="990">
                  <c:v>90.0386363816672</c:v>
                </c:pt>
                <c:pt idx="991">
                  <c:v>90.05053670456255</c:v>
                </c:pt>
                <c:pt idx="992">
                  <c:v>90.07433735035279</c:v>
                </c:pt>
                <c:pt idx="993">
                  <c:v>90.08941109268724</c:v>
                </c:pt>
                <c:pt idx="994">
                  <c:v>90.10289812530245</c:v>
                </c:pt>
                <c:pt idx="995">
                  <c:v>90.11955857735605</c:v>
                </c:pt>
                <c:pt idx="996">
                  <c:v>90.13542567455001</c:v>
                </c:pt>
                <c:pt idx="997">
                  <c:v>90.1481193523051</c:v>
                </c:pt>
                <c:pt idx="998">
                  <c:v>90.16477980435855</c:v>
                </c:pt>
                <c:pt idx="999">
                  <c:v>90.18540703071024</c:v>
                </c:pt>
                <c:pt idx="1000">
                  <c:v>90.19572064388655</c:v>
                </c:pt>
                <c:pt idx="1001">
                  <c:v>90.2115877410807</c:v>
                </c:pt>
                <c:pt idx="1002">
                  <c:v>90.2274548382746</c:v>
                </c:pt>
                <c:pt idx="1003">
                  <c:v>90.2449086451879</c:v>
                </c:pt>
                <c:pt idx="1004">
                  <c:v>90.2615690972415</c:v>
                </c:pt>
                <c:pt idx="1005">
                  <c:v>90.28854316247075</c:v>
                </c:pt>
                <c:pt idx="1006">
                  <c:v>90.30917038882318</c:v>
                </c:pt>
                <c:pt idx="1007">
                  <c:v>90.32345077629768</c:v>
                </c:pt>
                <c:pt idx="1008">
                  <c:v>90.3432846477901</c:v>
                </c:pt>
                <c:pt idx="1009">
                  <c:v>90.35359826096618</c:v>
                </c:pt>
                <c:pt idx="1010">
                  <c:v>90.36787864844068</c:v>
                </c:pt>
                <c:pt idx="1011">
                  <c:v>90.38850587479234</c:v>
                </c:pt>
                <c:pt idx="1012">
                  <c:v>90.4162732948821</c:v>
                </c:pt>
                <c:pt idx="1013">
                  <c:v>90.4376938760938</c:v>
                </c:pt>
                <c:pt idx="1014">
                  <c:v>90.4599078121649</c:v>
                </c:pt>
                <c:pt idx="1015">
                  <c:v>90.4702214253414</c:v>
                </c:pt>
                <c:pt idx="1016">
                  <c:v>90.4821217482368</c:v>
                </c:pt>
                <c:pt idx="1017">
                  <c:v>90.4924353614128</c:v>
                </c:pt>
                <c:pt idx="1018">
                  <c:v>90.50354232944851</c:v>
                </c:pt>
                <c:pt idx="1019">
                  <c:v>90.52575626551995</c:v>
                </c:pt>
                <c:pt idx="1020">
                  <c:v>90.536069878696</c:v>
                </c:pt>
                <c:pt idx="1021">
                  <c:v>90.55590375018841</c:v>
                </c:pt>
                <c:pt idx="1022">
                  <c:v>90.5741509119614</c:v>
                </c:pt>
                <c:pt idx="1023">
                  <c:v>90.5892246542956</c:v>
                </c:pt>
                <c:pt idx="1024">
                  <c:v>90.60033162233103</c:v>
                </c:pt>
                <c:pt idx="1025">
                  <c:v>90.6114385903671</c:v>
                </c:pt>
                <c:pt idx="1026">
                  <c:v>90.6471395590534</c:v>
                </c:pt>
                <c:pt idx="1027">
                  <c:v>90.6645933659667</c:v>
                </c:pt>
                <c:pt idx="1028">
                  <c:v>90.68204717287905</c:v>
                </c:pt>
                <c:pt idx="1029">
                  <c:v>90.7010876895126</c:v>
                </c:pt>
                <c:pt idx="1030">
                  <c:v>90.7121946575484</c:v>
                </c:pt>
                <c:pt idx="1031">
                  <c:v>90.7256816901632</c:v>
                </c:pt>
                <c:pt idx="1032">
                  <c:v>90.7399620776377</c:v>
                </c:pt>
                <c:pt idx="1033">
                  <c:v>90.7613826588495</c:v>
                </c:pt>
                <c:pt idx="1034">
                  <c:v>90.7812165303419</c:v>
                </c:pt>
                <c:pt idx="1035">
                  <c:v>90.7970836275358</c:v>
                </c:pt>
                <c:pt idx="1036">
                  <c:v>90.80739724071178</c:v>
                </c:pt>
                <c:pt idx="1037">
                  <c:v>90.8185042087475</c:v>
                </c:pt>
                <c:pt idx="1038">
                  <c:v>90.83675137051989</c:v>
                </c:pt>
                <c:pt idx="1039">
                  <c:v>90.8486516934159</c:v>
                </c:pt>
                <c:pt idx="1040">
                  <c:v>90.87800582322399</c:v>
                </c:pt>
                <c:pt idx="1041">
                  <c:v>90.88831943640018</c:v>
                </c:pt>
                <c:pt idx="1042">
                  <c:v>90.90974001761251</c:v>
                </c:pt>
                <c:pt idx="1043">
                  <c:v>90.9224336953676</c:v>
                </c:pt>
                <c:pt idx="1044">
                  <c:v>90.9462343411585</c:v>
                </c:pt>
                <c:pt idx="1045">
                  <c:v>90.9636881480718</c:v>
                </c:pt>
                <c:pt idx="1046">
                  <c:v>90.9740017612478</c:v>
                </c:pt>
                <c:pt idx="1047">
                  <c:v>90.9851087292835</c:v>
                </c:pt>
                <c:pt idx="1048">
                  <c:v>91.00335589105615</c:v>
                </c:pt>
                <c:pt idx="1049">
                  <c:v>91.0160495688116</c:v>
                </c:pt>
                <c:pt idx="1050">
                  <c:v>91.0263631819877</c:v>
                </c:pt>
                <c:pt idx="1051">
                  <c:v>91.0366767951637</c:v>
                </c:pt>
                <c:pt idx="1052">
                  <c:v>91.05889073123518</c:v>
                </c:pt>
                <c:pt idx="1053">
                  <c:v>91.0692043444112</c:v>
                </c:pt>
                <c:pt idx="1054">
                  <c:v>91.0795179575869</c:v>
                </c:pt>
                <c:pt idx="1055">
                  <c:v>91.09538505478049</c:v>
                </c:pt>
                <c:pt idx="1056">
                  <c:v>91.1112521519751</c:v>
                </c:pt>
                <c:pt idx="1057">
                  <c:v>91.12553253944881</c:v>
                </c:pt>
                <c:pt idx="1058">
                  <c:v>91.15091989495944</c:v>
                </c:pt>
                <c:pt idx="1059">
                  <c:v>91.184240799067</c:v>
                </c:pt>
                <c:pt idx="1060">
                  <c:v>91.1945544122431</c:v>
                </c:pt>
                <c:pt idx="1061">
                  <c:v>91.2048680254191</c:v>
                </c:pt>
                <c:pt idx="1062">
                  <c:v>91.2167683483145</c:v>
                </c:pt>
                <c:pt idx="1063">
                  <c:v>91.2326354455084</c:v>
                </c:pt>
                <c:pt idx="1064">
                  <c:v>91.2461224781232</c:v>
                </c:pt>
                <c:pt idx="1065">
                  <c:v>91.25643609129931</c:v>
                </c:pt>
                <c:pt idx="1066">
                  <c:v>91.26833641419418</c:v>
                </c:pt>
                <c:pt idx="1067">
                  <c:v>91.2818234468095</c:v>
                </c:pt>
                <c:pt idx="1068">
                  <c:v>91.30403738288045</c:v>
                </c:pt>
                <c:pt idx="1069">
                  <c:v>91.32307789951314</c:v>
                </c:pt>
                <c:pt idx="1070">
                  <c:v>91.3341848675494</c:v>
                </c:pt>
                <c:pt idx="1071">
                  <c:v>91.3444984807254</c:v>
                </c:pt>
                <c:pt idx="1072">
                  <c:v>91.35877886819908</c:v>
                </c:pt>
                <c:pt idx="1073">
                  <c:v>91.38575293342865</c:v>
                </c:pt>
                <c:pt idx="1074">
                  <c:v>91.3968599014653</c:v>
                </c:pt>
                <c:pt idx="1075">
                  <c:v>91.4270073861337</c:v>
                </c:pt>
                <c:pt idx="1076">
                  <c:v>91.43970106388888</c:v>
                </c:pt>
                <c:pt idx="1077">
                  <c:v>91.4563615159425</c:v>
                </c:pt>
                <c:pt idx="1078">
                  <c:v>91.46984854855728</c:v>
                </c:pt>
                <c:pt idx="1079">
                  <c:v>91.4801621617333</c:v>
                </c:pt>
                <c:pt idx="1080">
                  <c:v>91.4999960332257</c:v>
                </c:pt>
                <c:pt idx="1081">
                  <c:v>91.51030964640168</c:v>
                </c:pt>
                <c:pt idx="1082">
                  <c:v>91.5214166144375</c:v>
                </c:pt>
                <c:pt idx="1083">
                  <c:v>91.5372837116314</c:v>
                </c:pt>
                <c:pt idx="1084">
                  <c:v>91.5475973248074</c:v>
                </c:pt>
                <c:pt idx="1085">
                  <c:v>91.5650511317202</c:v>
                </c:pt>
                <c:pt idx="1086">
                  <c:v>91.57536474489665</c:v>
                </c:pt>
                <c:pt idx="1087">
                  <c:v>91.58567835807244</c:v>
                </c:pt>
                <c:pt idx="1088">
                  <c:v>91.5959919712488</c:v>
                </c:pt>
                <c:pt idx="1089">
                  <c:v>91.61106571358295</c:v>
                </c:pt>
                <c:pt idx="1090">
                  <c:v>91.6348663593739</c:v>
                </c:pt>
                <c:pt idx="1091">
                  <c:v>91.65946036002404</c:v>
                </c:pt>
                <c:pt idx="1092">
                  <c:v>91.67215403777904</c:v>
                </c:pt>
                <c:pt idx="1093">
                  <c:v>91.68564107039404</c:v>
                </c:pt>
                <c:pt idx="1094">
                  <c:v>91.70230152244764</c:v>
                </c:pt>
                <c:pt idx="1095">
                  <c:v>91.71261513562401</c:v>
                </c:pt>
                <c:pt idx="1096">
                  <c:v>91.7229287488</c:v>
                </c:pt>
                <c:pt idx="1097">
                  <c:v>91.7356224265552</c:v>
                </c:pt>
                <c:pt idx="1098">
                  <c:v>91.76259649178481</c:v>
                </c:pt>
                <c:pt idx="1099">
                  <c:v>91.77449681467962</c:v>
                </c:pt>
                <c:pt idx="1100">
                  <c:v>91.79274397645281</c:v>
                </c:pt>
                <c:pt idx="1101">
                  <c:v>91.80305758962928</c:v>
                </c:pt>
                <c:pt idx="1102">
                  <c:v>91.8339984291574</c:v>
                </c:pt>
                <c:pt idx="1103">
                  <c:v>91.8443120423334</c:v>
                </c:pt>
                <c:pt idx="1104">
                  <c:v>91.86017913952728</c:v>
                </c:pt>
                <c:pt idx="1105">
                  <c:v>91.88318643045804</c:v>
                </c:pt>
                <c:pt idx="1106">
                  <c:v>91.8990535276524</c:v>
                </c:pt>
                <c:pt idx="1107">
                  <c:v>91.9109538505478</c:v>
                </c:pt>
                <c:pt idx="1108">
                  <c:v>91.9236475283029</c:v>
                </c:pt>
                <c:pt idx="1109">
                  <c:v>91.9379279157775</c:v>
                </c:pt>
                <c:pt idx="1110">
                  <c:v>91.95696843241008</c:v>
                </c:pt>
                <c:pt idx="1111">
                  <c:v>91.9752155941831</c:v>
                </c:pt>
                <c:pt idx="1112">
                  <c:v>91.9982228851143</c:v>
                </c:pt>
                <c:pt idx="1113">
                  <c:v>92.0085364982903</c:v>
                </c:pt>
                <c:pt idx="1114">
                  <c:v>92.0315437892215</c:v>
                </c:pt>
                <c:pt idx="1115">
                  <c:v>92.0418574023975</c:v>
                </c:pt>
                <c:pt idx="1116">
                  <c:v>92.0608979190302</c:v>
                </c:pt>
                <c:pt idx="1117">
                  <c:v>92.0846985648211</c:v>
                </c:pt>
                <c:pt idx="1118">
                  <c:v>92.09501217799711</c:v>
                </c:pt>
                <c:pt idx="1119">
                  <c:v>92.1132593397701</c:v>
                </c:pt>
                <c:pt idx="1120">
                  <c:v>92.1299197918237</c:v>
                </c:pt>
                <c:pt idx="1121">
                  <c:v>92.15530714733323</c:v>
                </c:pt>
                <c:pt idx="1122">
                  <c:v>92.1727609542472</c:v>
                </c:pt>
                <c:pt idx="1123">
                  <c:v>92.1957682451784</c:v>
                </c:pt>
                <c:pt idx="1124">
                  <c:v>92.20608185835398</c:v>
                </c:pt>
                <c:pt idx="1125">
                  <c:v>92.2267090847065</c:v>
                </c:pt>
                <c:pt idx="1126">
                  <c:v>92.23940276246115</c:v>
                </c:pt>
                <c:pt idx="1127">
                  <c:v>92.2600299888137</c:v>
                </c:pt>
                <c:pt idx="1128">
                  <c:v>92.27113695684938</c:v>
                </c:pt>
                <c:pt idx="1129">
                  <c:v>92.28541734432385</c:v>
                </c:pt>
                <c:pt idx="1130">
                  <c:v>92.2957309574993</c:v>
                </c:pt>
                <c:pt idx="1131">
                  <c:v>92.3195316032908</c:v>
                </c:pt>
                <c:pt idx="1132">
                  <c:v>92.34253889422139</c:v>
                </c:pt>
                <c:pt idx="1133">
                  <c:v>92.3552325719771</c:v>
                </c:pt>
                <c:pt idx="1134">
                  <c:v>92.371099669171</c:v>
                </c:pt>
                <c:pt idx="1135">
                  <c:v>92.3901401858037</c:v>
                </c:pt>
                <c:pt idx="1136">
                  <c:v>92.40204050869905</c:v>
                </c:pt>
                <c:pt idx="1137">
                  <c:v>92.41394083159445</c:v>
                </c:pt>
                <c:pt idx="1138">
                  <c:v>92.4329813482272</c:v>
                </c:pt>
                <c:pt idx="1139">
                  <c:v>92.44408831626301</c:v>
                </c:pt>
                <c:pt idx="1140">
                  <c:v>92.45836870373751</c:v>
                </c:pt>
                <c:pt idx="1141">
                  <c:v>92.46868231691325</c:v>
                </c:pt>
                <c:pt idx="1142">
                  <c:v>92.4797892849493</c:v>
                </c:pt>
                <c:pt idx="1143">
                  <c:v>92.4901028981253</c:v>
                </c:pt>
                <c:pt idx="1144">
                  <c:v>92.5004165113013</c:v>
                </c:pt>
                <c:pt idx="1145">
                  <c:v>92.51073012447738</c:v>
                </c:pt>
                <c:pt idx="1146">
                  <c:v>92.5400842542861</c:v>
                </c:pt>
                <c:pt idx="1147">
                  <c:v>92.55119122232178</c:v>
                </c:pt>
                <c:pt idx="1148">
                  <c:v>92.5630915452173</c:v>
                </c:pt>
                <c:pt idx="1149">
                  <c:v>92.57340515839294</c:v>
                </c:pt>
                <c:pt idx="1150">
                  <c:v>92.5908589653066</c:v>
                </c:pt>
                <c:pt idx="1151">
                  <c:v>92.60117257848199</c:v>
                </c:pt>
                <c:pt idx="1152">
                  <c:v>92.6138662562378</c:v>
                </c:pt>
                <c:pt idx="1153">
                  <c:v>92.62417986941378</c:v>
                </c:pt>
                <c:pt idx="1154">
                  <c:v>92.649567224924</c:v>
                </c:pt>
                <c:pt idx="1155">
                  <c:v>92.65988083809935</c:v>
                </c:pt>
                <c:pt idx="1156">
                  <c:v>92.6701944512761</c:v>
                </c:pt>
                <c:pt idx="1157">
                  <c:v>92.6805080644517</c:v>
                </c:pt>
                <c:pt idx="1158">
                  <c:v>92.69082167762818</c:v>
                </c:pt>
                <c:pt idx="1159">
                  <c:v>92.7058954199624</c:v>
                </c:pt>
                <c:pt idx="1160">
                  <c:v>92.7209691622966</c:v>
                </c:pt>
                <c:pt idx="1161">
                  <c:v>92.74080303378901</c:v>
                </c:pt>
                <c:pt idx="1162">
                  <c:v>92.76539703443889</c:v>
                </c:pt>
                <c:pt idx="1163">
                  <c:v>92.7891976802304</c:v>
                </c:pt>
                <c:pt idx="1164">
                  <c:v>92.80347806770426</c:v>
                </c:pt>
                <c:pt idx="1165">
                  <c:v>92.81617174546</c:v>
                </c:pt>
                <c:pt idx="1166">
                  <c:v>92.82727871349513</c:v>
                </c:pt>
                <c:pt idx="1167">
                  <c:v>92.8407657461106</c:v>
                </c:pt>
                <c:pt idx="1168">
                  <c:v>92.85901290788323</c:v>
                </c:pt>
                <c:pt idx="1169">
                  <c:v>92.88598697311321</c:v>
                </c:pt>
                <c:pt idx="1170">
                  <c:v>92.8986806508683</c:v>
                </c:pt>
                <c:pt idx="1171">
                  <c:v>92.92010123207974</c:v>
                </c:pt>
                <c:pt idx="1172">
                  <c:v>92.9407284584322</c:v>
                </c:pt>
                <c:pt idx="1173">
                  <c:v>92.95500884590668</c:v>
                </c:pt>
                <c:pt idx="1174">
                  <c:v>92.9653224590827</c:v>
                </c:pt>
                <c:pt idx="1175">
                  <c:v>92.97563607225835</c:v>
                </c:pt>
                <c:pt idx="1176">
                  <c:v>92.9962632986108</c:v>
                </c:pt>
                <c:pt idx="1177">
                  <c:v>93.00975033122558</c:v>
                </c:pt>
                <c:pt idx="1178">
                  <c:v>93.02403071870015</c:v>
                </c:pt>
                <c:pt idx="1179">
                  <c:v>93.0454512999119</c:v>
                </c:pt>
                <c:pt idx="1180">
                  <c:v>93.05576491308764</c:v>
                </c:pt>
                <c:pt idx="1181">
                  <c:v>93.06845859084308</c:v>
                </c:pt>
                <c:pt idx="1182">
                  <c:v>93.08591239775579</c:v>
                </c:pt>
                <c:pt idx="1183">
                  <c:v>93.0962260109324</c:v>
                </c:pt>
                <c:pt idx="1184">
                  <c:v>93.11288646298564</c:v>
                </c:pt>
                <c:pt idx="1185">
                  <c:v>93.13034026989931</c:v>
                </c:pt>
                <c:pt idx="1186">
                  <c:v>93.14382730251374</c:v>
                </c:pt>
                <c:pt idx="1187">
                  <c:v>93.1644545288662</c:v>
                </c:pt>
                <c:pt idx="1188">
                  <c:v>93.1747681420419</c:v>
                </c:pt>
                <c:pt idx="1189">
                  <c:v>93.18508175521831</c:v>
                </c:pt>
                <c:pt idx="1190">
                  <c:v>93.19539536839405</c:v>
                </c:pt>
                <c:pt idx="1191">
                  <c:v>93.2120558204479</c:v>
                </c:pt>
                <c:pt idx="1192">
                  <c:v>93.22236943362363</c:v>
                </c:pt>
                <c:pt idx="1193">
                  <c:v>93.2437900148357</c:v>
                </c:pt>
                <c:pt idx="1194">
                  <c:v>93.25727704745024</c:v>
                </c:pt>
                <c:pt idx="1195">
                  <c:v>93.2675906606266</c:v>
                </c:pt>
                <c:pt idx="1196">
                  <c:v>93.2826644029608</c:v>
                </c:pt>
                <c:pt idx="1197">
                  <c:v>93.297738145295</c:v>
                </c:pt>
                <c:pt idx="1198">
                  <c:v>93.30805175847061</c:v>
                </c:pt>
                <c:pt idx="1199">
                  <c:v>93.32074543622559</c:v>
                </c:pt>
                <c:pt idx="1200">
                  <c:v>93.3310590494022</c:v>
                </c:pt>
                <c:pt idx="1201">
                  <c:v>93.34137266257828</c:v>
                </c:pt>
                <c:pt idx="1202">
                  <c:v>93.35247963061364</c:v>
                </c:pt>
                <c:pt idx="1203">
                  <c:v>93.36358659864968</c:v>
                </c:pt>
                <c:pt idx="1204">
                  <c:v>93.37390021182534</c:v>
                </c:pt>
                <c:pt idx="1205">
                  <c:v>93.3905606638794</c:v>
                </c:pt>
                <c:pt idx="1206">
                  <c:v>93.4024609867748</c:v>
                </c:pt>
                <c:pt idx="1207">
                  <c:v>93.42308821312619</c:v>
                </c:pt>
                <c:pt idx="1208">
                  <c:v>93.4437154394789</c:v>
                </c:pt>
                <c:pt idx="1209">
                  <c:v>93.4548224075147</c:v>
                </c:pt>
                <c:pt idx="1210">
                  <c:v>93.46513602069068</c:v>
                </c:pt>
                <c:pt idx="1211">
                  <c:v>93.47544963386665</c:v>
                </c:pt>
                <c:pt idx="1212">
                  <c:v>93.4857632470428</c:v>
                </c:pt>
                <c:pt idx="1213">
                  <c:v>93.4960768602188</c:v>
                </c:pt>
                <c:pt idx="1214">
                  <c:v>93.511150602553</c:v>
                </c:pt>
                <c:pt idx="1215">
                  <c:v>93.5214642157291</c:v>
                </c:pt>
                <c:pt idx="1216">
                  <c:v>93.53177782890511</c:v>
                </c:pt>
                <c:pt idx="1217">
                  <c:v>93.54367815180051</c:v>
                </c:pt>
                <c:pt idx="1218">
                  <c:v>93.5539917649766</c:v>
                </c:pt>
                <c:pt idx="1219">
                  <c:v>93.5643053781526</c:v>
                </c:pt>
                <c:pt idx="1220">
                  <c:v>93.57541234618766</c:v>
                </c:pt>
                <c:pt idx="1221">
                  <c:v>93.6031797662777</c:v>
                </c:pt>
                <c:pt idx="1222">
                  <c:v>93.61984021833128</c:v>
                </c:pt>
                <c:pt idx="1223">
                  <c:v>93.6301538315073</c:v>
                </c:pt>
                <c:pt idx="1224">
                  <c:v>93.64443421898144</c:v>
                </c:pt>
                <c:pt idx="1225">
                  <c:v>93.65474783215713</c:v>
                </c:pt>
                <c:pt idx="1226">
                  <c:v>93.6650614453339</c:v>
                </c:pt>
                <c:pt idx="1227">
                  <c:v>93.69679563972134</c:v>
                </c:pt>
                <c:pt idx="1228">
                  <c:v>93.7213896403722</c:v>
                </c:pt>
                <c:pt idx="1229">
                  <c:v>93.7364633827064</c:v>
                </c:pt>
                <c:pt idx="1230">
                  <c:v>93.7499504153213</c:v>
                </c:pt>
                <c:pt idx="1231">
                  <c:v>93.7602640284973</c:v>
                </c:pt>
                <c:pt idx="1232">
                  <c:v>93.77295770625204</c:v>
                </c:pt>
                <c:pt idx="1233">
                  <c:v>93.783271319428</c:v>
                </c:pt>
                <c:pt idx="1234">
                  <c:v>93.7983450617627</c:v>
                </c:pt>
                <c:pt idx="1235">
                  <c:v>93.8086586749387</c:v>
                </c:pt>
                <c:pt idx="1236">
                  <c:v>93.82214570755289</c:v>
                </c:pt>
                <c:pt idx="1237">
                  <c:v>93.83959951446644</c:v>
                </c:pt>
                <c:pt idx="1238">
                  <c:v>93.87688719287185</c:v>
                </c:pt>
                <c:pt idx="1239">
                  <c:v>93.8967210643649</c:v>
                </c:pt>
                <c:pt idx="1240">
                  <c:v>93.92369512959451</c:v>
                </c:pt>
                <c:pt idx="1241">
                  <c:v>93.9538426142629</c:v>
                </c:pt>
                <c:pt idx="1242">
                  <c:v>93.964156227439</c:v>
                </c:pt>
                <c:pt idx="1243">
                  <c:v>93.97605655033441</c:v>
                </c:pt>
                <c:pt idx="1244">
                  <c:v>93.9911302926686</c:v>
                </c:pt>
                <c:pt idx="1245">
                  <c:v>94.0038239704237</c:v>
                </c:pt>
                <c:pt idx="1246">
                  <c:v>94.0173110030386</c:v>
                </c:pt>
                <c:pt idx="1247">
                  <c:v>94.02841797107428</c:v>
                </c:pt>
                <c:pt idx="1248">
                  <c:v>94.047458487707</c:v>
                </c:pt>
                <c:pt idx="1249">
                  <c:v>94.0585654557427</c:v>
                </c:pt>
                <c:pt idx="1250">
                  <c:v>94.0688790689187</c:v>
                </c:pt>
                <c:pt idx="1251">
                  <c:v>94.07919268209444</c:v>
                </c:pt>
                <c:pt idx="1252">
                  <c:v>94.0958531341484</c:v>
                </c:pt>
                <c:pt idx="1253">
                  <c:v>94.112513586202</c:v>
                </c:pt>
                <c:pt idx="1254">
                  <c:v>94.1244139090974</c:v>
                </c:pt>
                <c:pt idx="1255">
                  <c:v>94.1363142319928</c:v>
                </c:pt>
                <c:pt idx="1256">
                  <c:v>94.1466278451689</c:v>
                </c:pt>
                <c:pt idx="1257">
                  <c:v>94.15694145834485</c:v>
                </c:pt>
                <c:pt idx="1258">
                  <c:v>94.16804842638014</c:v>
                </c:pt>
                <c:pt idx="1259">
                  <c:v>94.18867565273234</c:v>
                </c:pt>
                <c:pt idx="1260">
                  <c:v>94.206129459646</c:v>
                </c:pt>
                <c:pt idx="1261">
                  <c:v>94.216443072822</c:v>
                </c:pt>
                <c:pt idx="1262">
                  <c:v>94.2283433957175</c:v>
                </c:pt>
                <c:pt idx="1263">
                  <c:v>94.24579720263044</c:v>
                </c:pt>
                <c:pt idx="1264">
                  <c:v>94.2632510095441</c:v>
                </c:pt>
                <c:pt idx="1265">
                  <c:v>94.2735646227201</c:v>
                </c:pt>
                <c:pt idx="1266">
                  <c:v>94.2981586233706</c:v>
                </c:pt>
                <c:pt idx="1267">
                  <c:v>94.31085230112581</c:v>
                </c:pt>
                <c:pt idx="1268">
                  <c:v>94.3267193983197</c:v>
                </c:pt>
                <c:pt idx="1269">
                  <c:v>94.3473466246717</c:v>
                </c:pt>
                <c:pt idx="1270">
                  <c:v>94.362420367006</c:v>
                </c:pt>
                <c:pt idx="1271">
                  <c:v>94.3774941093402</c:v>
                </c:pt>
                <c:pt idx="1272">
                  <c:v>94.39891469055188</c:v>
                </c:pt>
                <c:pt idx="1273">
                  <c:v>94.409228303728</c:v>
                </c:pt>
                <c:pt idx="1274">
                  <c:v>94.42509540092188</c:v>
                </c:pt>
                <c:pt idx="1275">
                  <c:v>94.43858243353628</c:v>
                </c:pt>
                <c:pt idx="1276">
                  <c:v>94.4488960467127</c:v>
                </c:pt>
                <c:pt idx="1277">
                  <c:v>94.4592096598888</c:v>
                </c:pt>
                <c:pt idx="1278">
                  <c:v>94.4695232730648</c:v>
                </c:pt>
                <c:pt idx="1279">
                  <c:v>94.4814235959602</c:v>
                </c:pt>
                <c:pt idx="1280">
                  <c:v>94.4917372091363</c:v>
                </c:pt>
                <c:pt idx="1281">
                  <c:v>94.50839766118985</c:v>
                </c:pt>
                <c:pt idx="1282">
                  <c:v>94.5377517909986</c:v>
                </c:pt>
                <c:pt idx="1283">
                  <c:v>94.55599895277099</c:v>
                </c:pt>
                <c:pt idx="1284">
                  <c:v>94.5663125659476</c:v>
                </c:pt>
                <c:pt idx="1285">
                  <c:v>94.57662617912371</c:v>
                </c:pt>
                <c:pt idx="1286">
                  <c:v>94.58773314715904</c:v>
                </c:pt>
                <c:pt idx="1287">
                  <c:v>94.6115337929503</c:v>
                </c:pt>
                <c:pt idx="1288">
                  <c:v>94.62264076098585</c:v>
                </c:pt>
                <c:pt idx="1289">
                  <c:v>94.6400945678993</c:v>
                </c:pt>
                <c:pt idx="1290">
                  <c:v>94.65040818107531</c:v>
                </c:pt>
                <c:pt idx="1291">
                  <c:v>94.68293573032244</c:v>
                </c:pt>
                <c:pt idx="1292">
                  <c:v>94.69324934349881</c:v>
                </c:pt>
                <c:pt idx="1293">
                  <c:v>94.70356295667465</c:v>
                </c:pt>
                <c:pt idx="1294">
                  <c:v>94.7138765698509</c:v>
                </c:pt>
                <c:pt idx="1295">
                  <c:v>94.724190183027</c:v>
                </c:pt>
                <c:pt idx="1296">
                  <c:v>94.744817409379</c:v>
                </c:pt>
                <c:pt idx="1297">
                  <c:v>94.7654446357311</c:v>
                </c:pt>
                <c:pt idx="1298">
                  <c:v>94.78448515236344</c:v>
                </c:pt>
                <c:pt idx="1299">
                  <c:v>94.80431902385618</c:v>
                </c:pt>
                <c:pt idx="1300">
                  <c:v>94.81621934675158</c:v>
                </c:pt>
                <c:pt idx="1301">
                  <c:v>94.8312930890858</c:v>
                </c:pt>
                <c:pt idx="1302">
                  <c:v>94.8416067022619</c:v>
                </c:pt>
                <c:pt idx="1303">
                  <c:v>94.85192031543788</c:v>
                </c:pt>
                <c:pt idx="1304">
                  <c:v>94.86858076749105</c:v>
                </c:pt>
                <c:pt idx="1305">
                  <c:v>94.8892079938436</c:v>
                </c:pt>
                <c:pt idx="1306">
                  <c:v>94.9034883813181</c:v>
                </c:pt>
                <c:pt idx="1307">
                  <c:v>94.91380199449408</c:v>
                </c:pt>
                <c:pt idx="1308">
                  <c:v>94.9241156076702</c:v>
                </c:pt>
                <c:pt idx="1309">
                  <c:v>94.9383959951447</c:v>
                </c:pt>
                <c:pt idx="1310">
                  <c:v>94.9495029631804</c:v>
                </c:pt>
                <c:pt idx="1311">
                  <c:v>94.9645767055146</c:v>
                </c:pt>
                <c:pt idx="1312">
                  <c:v>94.98599728672635</c:v>
                </c:pt>
                <c:pt idx="1313">
                  <c:v>95.0010710290606</c:v>
                </c:pt>
                <c:pt idx="1314">
                  <c:v>95.0177314811142</c:v>
                </c:pt>
                <c:pt idx="1315">
                  <c:v>95.02804509429021</c:v>
                </c:pt>
                <c:pt idx="1316">
                  <c:v>95.03835870746566</c:v>
                </c:pt>
                <c:pt idx="1317">
                  <c:v>95.0486723206423</c:v>
                </c:pt>
                <c:pt idx="1318">
                  <c:v>95.059779288678</c:v>
                </c:pt>
                <c:pt idx="1319">
                  <c:v>95.07009290185374</c:v>
                </c:pt>
                <c:pt idx="1320">
                  <c:v>95.08834006362653</c:v>
                </c:pt>
                <c:pt idx="1321">
                  <c:v>95.10420716082101</c:v>
                </c:pt>
                <c:pt idx="1322">
                  <c:v>95.114520773997</c:v>
                </c:pt>
                <c:pt idx="1323">
                  <c:v>95.12880116147083</c:v>
                </c:pt>
                <c:pt idx="1324">
                  <c:v>95.14228819408569</c:v>
                </c:pt>
                <c:pt idx="1325">
                  <c:v>95.15974200099893</c:v>
                </c:pt>
                <c:pt idx="1326">
                  <c:v>95.17640245305253</c:v>
                </c:pt>
                <c:pt idx="1327">
                  <c:v>95.1930629051068</c:v>
                </c:pt>
                <c:pt idx="1328">
                  <c:v>95.20337651828245</c:v>
                </c:pt>
                <c:pt idx="1329">
                  <c:v>95.21607019603798</c:v>
                </c:pt>
                <c:pt idx="1330">
                  <c:v>95.2311439383722</c:v>
                </c:pt>
                <c:pt idx="1331">
                  <c:v>95.2422509064079</c:v>
                </c:pt>
                <c:pt idx="1332">
                  <c:v>95.27239839107584</c:v>
                </c:pt>
                <c:pt idx="1333">
                  <c:v>95.28271200425235</c:v>
                </c:pt>
                <c:pt idx="1334">
                  <c:v>95.2954056820075</c:v>
                </c:pt>
                <c:pt idx="1335">
                  <c:v>95.3128594889208</c:v>
                </c:pt>
                <c:pt idx="1336">
                  <c:v>95.32317310209619</c:v>
                </c:pt>
                <c:pt idx="1337">
                  <c:v>95.34538703816794</c:v>
                </c:pt>
                <c:pt idx="1338">
                  <c:v>95.35570065134431</c:v>
                </c:pt>
                <c:pt idx="1339">
                  <c:v>95.36998103881881</c:v>
                </c:pt>
                <c:pt idx="1340">
                  <c:v>95.38188136171431</c:v>
                </c:pt>
                <c:pt idx="1341">
                  <c:v>95.3921949748903</c:v>
                </c:pt>
                <c:pt idx="1342">
                  <c:v>95.40568200750511</c:v>
                </c:pt>
                <c:pt idx="1343">
                  <c:v>95.4183756852603</c:v>
                </c:pt>
                <c:pt idx="1344">
                  <c:v>95.4286892984363</c:v>
                </c:pt>
                <c:pt idx="1345">
                  <c:v>95.4429696859108</c:v>
                </c:pt>
                <c:pt idx="1346">
                  <c:v>95.4548700088062</c:v>
                </c:pt>
                <c:pt idx="1347">
                  <c:v>95.4651836219823</c:v>
                </c:pt>
                <c:pt idx="1348">
                  <c:v>95.476290590018</c:v>
                </c:pt>
                <c:pt idx="1349">
                  <c:v>95.486604203194</c:v>
                </c:pt>
                <c:pt idx="1350">
                  <c:v>95.50247130038761</c:v>
                </c:pt>
                <c:pt idx="1351">
                  <c:v>95.52151181702021</c:v>
                </c:pt>
                <c:pt idx="1352">
                  <c:v>95.5429323982324</c:v>
                </c:pt>
                <c:pt idx="1353">
                  <c:v>95.55324601140838</c:v>
                </c:pt>
                <c:pt idx="1354">
                  <c:v>95.5635596245845</c:v>
                </c:pt>
                <c:pt idx="1355">
                  <c:v>95.57387323776008</c:v>
                </c:pt>
                <c:pt idx="1356">
                  <c:v>95.6119542710259</c:v>
                </c:pt>
                <c:pt idx="1357">
                  <c:v>95.62226788420188</c:v>
                </c:pt>
                <c:pt idx="1358">
                  <c:v>95.6500353042908</c:v>
                </c:pt>
                <c:pt idx="1359">
                  <c:v>95.6659024014847</c:v>
                </c:pt>
                <c:pt idx="1360">
                  <c:v>95.6841495632581</c:v>
                </c:pt>
                <c:pt idx="1361">
                  <c:v>95.69525653129388</c:v>
                </c:pt>
                <c:pt idx="1362">
                  <c:v>95.715883757646</c:v>
                </c:pt>
                <c:pt idx="1363">
                  <c:v>95.7349242742786</c:v>
                </c:pt>
                <c:pt idx="1364">
                  <c:v>95.762691694368</c:v>
                </c:pt>
                <c:pt idx="1365">
                  <c:v>95.78887240473775</c:v>
                </c:pt>
                <c:pt idx="1366">
                  <c:v>95.799186017914</c:v>
                </c:pt>
                <c:pt idx="1367">
                  <c:v>95.8166398248272</c:v>
                </c:pt>
                <c:pt idx="1368">
                  <c:v>95.8269534380033</c:v>
                </c:pt>
                <c:pt idx="1369">
                  <c:v>95.8444072449166</c:v>
                </c:pt>
                <c:pt idx="1370">
                  <c:v>95.866621180988</c:v>
                </c:pt>
                <c:pt idx="1371">
                  <c:v>95.8975620205162</c:v>
                </c:pt>
                <c:pt idx="1372">
                  <c:v>95.9126357628504</c:v>
                </c:pt>
                <c:pt idx="1373">
                  <c:v>95.92294937602598</c:v>
                </c:pt>
                <c:pt idx="1374">
                  <c:v>95.9332629892024</c:v>
                </c:pt>
                <c:pt idx="1375">
                  <c:v>95.9443699572382</c:v>
                </c:pt>
                <c:pt idx="1376">
                  <c:v>95.96579053844955</c:v>
                </c:pt>
                <c:pt idx="1377">
                  <c:v>95.9840377002229</c:v>
                </c:pt>
                <c:pt idx="1378">
                  <c:v>95.9959380231184</c:v>
                </c:pt>
                <c:pt idx="1379">
                  <c:v>96.0110117654526</c:v>
                </c:pt>
                <c:pt idx="1380">
                  <c:v>96.02687886264579</c:v>
                </c:pt>
                <c:pt idx="1381">
                  <c:v>96.0435393147001</c:v>
                </c:pt>
                <c:pt idx="1382">
                  <c:v>96.05940641189395</c:v>
                </c:pt>
                <c:pt idx="1383">
                  <c:v>96.09034725142205</c:v>
                </c:pt>
                <c:pt idx="1384">
                  <c:v>96.1006608645981</c:v>
                </c:pt>
                <c:pt idx="1385">
                  <c:v>96.11732131665099</c:v>
                </c:pt>
                <c:pt idx="1386">
                  <c:v>96.1316017041262</c:v>
                </c:pt>
                <c:pt idx="1387">
                  <c:v>96.14350202702134</c:v>
                </c:pt>
                <c:pt idx="1388">
                  <c:v>96.1538156401977</c:v>
                </c:pt>
                <c:pt idx="1389">
                  <c:v>96.171269447111</c:v>
                </c:pt>
                <c:pt idx="1390">
                  <c:v>96.181583060287</c:v>
                </c:pt>
                <c:pt idx="1391">
                  <c:v>96.2006235769197</c:v>
                </c:pt>
                <c:pt idx="1392">
                  <c:v>96.2212508032718</c:v>
                </c:pt>
                <c:pt idx="1393">
                  <c:v>96.2315644164478</c:v>
                </c:pt>
                <c:pt idx="1394">
                  <c:v>96.25615841709838</c:v>
                </c:pt>
                <c:pt idx="1395">
                  <c:v>96.26885209485314</c:v>
                </c:pt>
                <c:pt idx="1396">
                  <c:v>96.2855125469071</c:v>
                </c:pt>
                <c:pt idx="1397">
                  <c:v>96.2958261600831</c:v>
                </c:pt>
                <c:pt idx="1398">
                  <c:v>96.3235935801725</c:v>
                </c:pt>
                <c:pt idx="1399">
                  <c:v>96.33390719334848</c:v>
                </c:pt>
                <c:pt idx="1400">
                  <c:v>96.35532777455974</c:v>
                </c:pt>
                <c:pt idx="1401">
                  <c:v>96.37198822661344</c:v>
                </c:pt>
                <c:pt idx="1402">
                  <c:v>96.38230183978905</c:v>
                </c:pt>
                <c:pt idx="1403">
                  <c:v>96.40134235642199</c:v>
                </c:pt>
                <c:pt idx="1404">
                  <c:v>96.4172094536165</c:v>
                </c:pt>
                <c:pt idx="1405">
                  <c:v>96.4283164216522</c:v>
                </c:pt>
                <c:pt idx="1406">
                  <c:v>96.43863003482828</c:v>
                </c:pt>
                <c:pt idx="1407">
                  <c:v>96.44973700286364</c:v>
                </c:pt>
                <c:pt idx="1408">
                  <c:v>96.4608439708997</c:v>
                </c:pt>
                <c:pt idx="1409">
                  <c:v>96.4775044229533</c:v>
                </c:pt>
                <c:pt idx="1410">
                  <c:v>96.49178481042775</c:v>
                </c:pt>
                <c:pt idx="1411">
                  <c:v>96.50289177846305</c:v>
                </c:pt>
                <c:pt idx="1412">
                  <c:v>96.5132053916396</c:v>
                </c:pt>
                <c:pt idx="1413">
                  <c:v>96.5235190048157</c:v>
                </c:pt>
                <c:pt idx="1414">
                  <c:v>96.5362126825708</c:v>
                </c:pt>
                <c:pt idx="1415">
                  <c:v>96.5576332637826</c:v>
                </c:pt>
                <c:pt idx="1416">
                  <c:v>96.57508707069523</c:v>
                </c:pt>
                <c:pt idx="1417">
                  <c:v>96.59888771648575</c:v>
                </c:pt>
                <c:pt idx="1418">
                  <c:v>96.61634152339961</c:v>
                </c:pt>
                <c:pt idx="1419">
                  <c:v>96.62982855601413</c:v>
                </c:pt>
                <c:pt idx="1420">
                  <c:v>96.64252223376951</c:v>
                </c:pt>
                <c:pt idx="1421">
                  <c:v>96.65283584694539</c:v>
                </c:pt>
                <c:pt idx="1422">
                  <c:v>96.663149460122</c:v>
                </c:pt>
                <c:pt idx="1423">
                  <c:v>96.6742564281577</c:v>
                </c:pt>
                <c:pt idx="1424">
                  <c:v>96.6869501059129</c:v>
                </c:pt>
                <c:pt idx="1425">
                  <c:v>96.70678397740528</c:v>
                </c:pt>
                <c:pt idx="1426">
                  <c:v>96.71709759058128</c:v>
                </c:pt>
                <c:pt idx="1427">
                  <c:v>96.72820455861698</c:v>
                </c:pt>
                <c:pt idx="1428">
                  <c:v>96.7401048815125</c:v>
                </c:pt>
                <c:pt idx="1429">
                  <c:v>96.7512118495482</c:v>
                </c:pt>
                <c:pt idx="1430">
                  <c:v>96.7615254627242</c:v>
                </c:pt>
                <c:pt idx="1431">
                  <c:v>96.7726324307593</c:v>
                </c:pt>
                <c:pt idx="1432">
                  <c:v>96.78373939879565</c:v>
                </c:pt>
                <c:pt idx="1433">
                  <c:v>96.7996064959896</c:v>
                </c:pt>
                <c:pt idx="1434">
                  <c:v>96.8178536577626</c:v>
                </c:pt>
                <c:pt idx="1435">
                  <c:v>96.83292740009681</c:v>
                </c:pt>
                <c:pt idx="1436">
                  <c:v>96.8487944972907</c:v>
                </c:pt>
                <c:pt idx="1437">
                  <c:v>96.8670416590637</c:v>
                </c:pt>
                <c:pt idx="1438">
                  <c:v>96.88370211111715</c:v>
                </c:pt>
                <c:pt idx="1439">
                  <c:v>96.9067094020484</c:v>
                </c:pt>
                <c:pt idx="1440">
                  <c:v>96.9217831443827</c:v>
                </c:pt>
                <c:pt idx="1441">
                  <c:v>96.93209675755834</c:v>
                </c:pt>
                <c:pt idx="1442">
                  <c:v>96.9432037255944</c:v>
                </c:pt>
                <c:pt idx="1443">
                  <c:v>96.95510404848955</c:v>
                </c:pt>
                <c:pt idx="1444">
                  <c:v>96.9693844359644</c:v>
                </c:pt>
                <c:pt idx="1445">
                  <c:v>96.9796980491404</c:v>
                </c:pt>
                <c:pt idx="1446">
                  <c:v>96.9900116623164</c:v>
                </c:pt>
                <c:pt idx="1447">
                  <c:v>97.02015914698448</c:v>
                </c:pt>
                <c:pt idx="1448">
                  <c:v>97.0550667608114</c:v>
                </c:pt>
                <c:pt idx="1449">
                  <c:v>97.07172721286433</c:v>
                </c:pt>
                <c:pt idx="1450">
                  <c:v>97.09552785865554</c:v>
                </c:pt>
                <c:pt idx="1451">
                  <c:v>97.10584147183145</c:v>
                </c:pt>
                <c:pt idx="1452">
                  <c:v>97.1232952787452</c:v>
                </c:pt>
                <c:pt idx="1453">
                  <c:v>97.13678231135934</c:v>
                </c:pt>
                <c:pt idx="1454">
                  <c:v>97.15185605369359</c:v>
                </c:pt>
                <c:pt idx="1455">
                  <c:v>97.1661364411688</c:v>
                </c:pt>
                <c:pt idx="1456">
                  <c:v>97.18597031266013</c:v>
                </c:pt>
                <c:pt idx="1457">
                  <c:v>97.2272247653653</c:v>
                </c:pt>
                <c:pt idx="1458">
                  <c:v>97.24388521741891</c:v>
                </c:pt>
                <c:pt idx="1459">
                  <c:v>97.25737225003334</c:v>
                </c:pt>
                <c:pt idx="1460">
                  <c:v>97.27879283124514</c:v>
                </c:pt>
                <c:pt idx="1461">
                  <c:v>97.2922798638603</c:v>
                </c:pt>
                <c:pt idx="1462">
                  <c:v>97.3025934770364</c:v>
                </c:pt>
                <c:pt idx="1463">
                  <c:v>97.32242734852814</c:v>
                </c:pt>
                <c:pt idx="1464">
                  <c:v>97.33274096170445</c:v>
                </c:pt>
                <c:pt idx="1465">
                  <c:v>97.34940141375804</c:v>
                </c:pt>
                <c:pt idx="1466">
                  <c:v>97.3668552206717</c:v>
                </c:pt>
                <c:pt idx="1467">
                  <c:v>97.3938292859013</c:v>
                </c:pt>
                <c:pt idx="1468">
                  <c:v>97.4041428990773</c:v>
                </c:pt>
                <c:pt idx="1469">
                  <c:v>97.43349702888608</c:v>
                </c:pt>
                <c:pt idx="1470">
                  <c:v>97.45174419065864</c:v>
                </c:pt>
                <c:pt idx="1471">
                  <c:v>97.4684046427126</c:v>
                </c:pt>
                <c:pt idx="1472">
                  <c:v>97.47871825588825</c:v>
                </c:pt>
                <c:pt idx="1473">
                  <c:v>97.48903186906468</c:v>
                </c:pt>
                <c:pt idx="1474">
                  <c:v>97.506485675978</c:v>
                </c:pt>
                <c:pt idx="1475">
                  <c:v>97.5175926440137</c:v>
                </c:pt>
                <c:pt idx="1476">
                  <c:v>97.52790625718944</c:v>
                </c:pt>
                <c:pt idx="1477">
                  <c:v>97.5485334835419</c:v>
                </c:pt>
                <c:pt idx="1478">
                  <c:v>97.5699540647536</c:v>
                </c:pt>
                <c:pt idx="1479">
                  <c:v>97.5802676779297</c:v>
                </c:pt>
                <c:pt idx="1480">
                  <c:v>97.5921680008251</c:v>
                </c:pt>
                <c:pt idx="1481">
                  <c:v>97.60803509801885</c:v>
                </c:pt>
                <c:pt idx="1482">
                  <c:v>97.6183487111943</c:v>
                </c:pt>
                <c:pt idx="1483">
                  <c:v>97.63897593754656</c:v>
                </c:pt>
                <c:pt idx="1484">
                  <c:v>97.6516696153022</c:v>
                </c:pt>
                <c:pt idx="1485">
                  <c:v>97.66277658333775</c:v>
                </c:pt>
                <c:pt idx="1486">
                  <c:v>97.6881639388482</c:v>
                </c:pt>
                <c:pt idx="1487">
                  <c:v>97.69847755202328</c:v>
                </c:pt>
                <c:pt idx="1488">
                  <c:v>97.7159313589375</c:v>
                </c:pt>
                <c:pt idx="1489">
                  <c:v>97.7429054241672</c:v>
                </c:pt>
                <c:pt idx="1490">
                  <c:v>97.7762263282744</c:v>
                </c:pt>
                <c:pt idx="1491">
                  <c:v>97.7936801351877</c:v>
                </c:pt>
                <c:pt idx="1492">
                  <c:v>97.80637381294238</c:v>
                </c:pt>
                <c:pt idx="1493">
                  <c:v>97.8166874261188</c:v>
                </c:pt>
                <c:pt idx="1494">
                  <c:v>97.82700103929454</c:v>
                </c:pt>
                <c:pt idx="1495">
                  <c:v>97.83731465247088</c:v>
                </c:pt>
                <c:pt idx="1496">
                  <c:v>97.85556181424354</c:v>
                </c:pt>
                <c:pt idx="1497">
                  <c:v>97.8666687822796</c:v>
                </c:pt>
                <c:pt idx="1498">
                  <c:v>97.87698239545499</c:v>
                </c:pt>
                <c:pt idx="1499">
                  <c:v>97.88808936349079</c:v>
                </c:pt>
                <c:pt idx="1500">
                  <c:v>97.904749815545</c:v>
                </c:pt>
                <c:pt idx="1501">
                  <c:v>97.915063428721</c:v>
                </c:pt>
                <c:pt idx="1502">
                  <c:v>97.92537704189708</c:v>
                </c:pt>
                <c:pt idx="1503">
                  <c:v>97.9396574293716</c:v>
                </c:pt>
                <c:pt idx="1504">
                  <c:v>97.95473117170575</c:v>
                </c:pt>
                <c:pt idx="1505">
                  <c:v>97.9674248494609</c:v>
                </c:pt>
                <c:pt idx="1506">
                  <c:v>97.9888454306727</c:v>
                </c:pt>
                <c:pt idx="1507">
                  <c:v>97.9991590438487</c:v>
                </c:pt>
                <c:pt idx="1508">
                  <c:v>98.0261331090784</c:v>
                </c:pt>
                <c:pt idx="1509">
                  <c:v>98.03644672225404</c:v>
                </c:pt>
                <c:pt idx="1510">
                  <c:v>98.0539005291677</c:v>
                </c:pt>
                <c:pt idx="1511">
                  <c:v>98.06818091664221</c:v>
                </c:pt>
                <c:pt idx="1512">
                  <c:v>98.0832546589764</c:v>
                </c:pt>
                <c:pt idx="1513">
                  <c:v>98.1054685950479</c:v>
                </c:pt>
                <c:pt idx="1514">
                  <c:v>98.1221290471015</c:v>
                </c:pt>
                <c:pt idx="1515">
                  <c:v>98.146723047752</c:v>
                </c:pt>
                <c:pt idx="1516">
                  <c:v>98.1586233706475</c:v>
                </c:pt>
                <c:pt idx="1517">
                  <c:v>98.1903575650353</c:v>
                </c:pt>
                <c:pt idx="1518">
                  <c:v>98.2205050497037</c:v>
                </c:pt>
                <c:pt idx="1519">
                  <c:v>98.23240537259849</c:v>
                </c:pt>
                <c:pt idx="1520">
                  <c:v>98.2712797607242</c:v>
                </c:pt>
                <c:pt idx="1521">
                  <c:v>98.2815933739002</c:v>
                </c:pt>
                <c:pt idx="1522">
                  <c:v>98.30063389053288</c:v>
                </c:pt>
                <c:pt idx="1523">
                  <c:v>98.31094750370885</c:v>
                </c:pt>
                <c:pt idx="1524">
                  <c:v>98.3331614397804</c:v>
                </c:pt>
                <c:pt idx="1525">
                  <c:v>98.35378866613235</c:v>
                </c:pt>
                <c:pt idx="1526">
                  <c:v>98.3641022793085</c:v>
                </c:pt>
                <c:pt idx="1527">
                  <c:v>98.3744158924837</c:v>
                </c:pt>
                <c:pt idx="1528">
                  <c:v>98.4069434417321</c:v>
                </c:pt>
                <c:pt idx="1529">
                  <c:v>98.4259839583647</c:v>
                </c:pt>
                <c:pt idx="1530">
                  <c:v>98.44819789443621</c:v>
                </c:pt>
                <c:pt idx="1531">
                  <c:v>98.46089157219095</c:v>
                </c:pt>
                <c:pt idx="1532">
                  <c:v>98.47437860480611</c:v>
                </c:pt>
                <c:pt idx="1533">
                  <c:v>98.48865899228061</c:v>
                </c:pt>
                <c:pt idx="1534">
                  <c:v>98.49897260545634</c:v>
                </c:pt>
                <c:pt idx="1535">
                  <c:v>98.5132529929312</c:v>
                </c:pt>
                <c:pt idx="1536">
                  <c:v>98.5235666061073</c:v>
                </c:pt>
                <c:pt idx="1537">
                  <c:v>98.55688751021398</c:v>
                </c:pt>
                <c:pt idx="1538">
                  <c:v>98.59734860805888</c:v>
                </c:pt>
                <c:pt idx="1539">
                  <c:v>98.6076622212349</c:v>
                </c:pt>
                <c:pt idx="1540">
                  <c:v>98.61797583441064</c:v>
                </c:pt>
                <c:pt idx="1541">
                  <c:v>98.6473299642197</c:v>
                </c:pt>
                <c:pt idx="1542">
                  <c:v>98.6719239648702</c:v>
                </c:pt>
                <c:pt idx="1543">
                  <c:v>98.68223757804594</c:v>
                </c:pt>
                <c:pt idx="1544">
                  <c:v>98.69493125580138</c:v>
                </c:pt>
                <c:pt idx="1545">
                  <c:v>98.7274588050489</c:v>
                </c:pt>
                <c:pt idx="1546">
                  <c:v>98.73856577308455</c:v>
                </c:pt>
                <c:pt idx="1547">
                  <c:v>98.7512594508398</c:v>
                </c:pt>
                <c:pt idx="1548">
                  <c:v>98.7615730640158</c:v>
                </c:pt>
                <c:pt idx="1549">
                  <c:v>98.77188667719165</c:v>
                </c:pt>
                <c:pt idx="1550">
                  <c:v>98.7893404841051</c:v>
                </c:pt>
                <c:pt idx="1551">
                  <c:v>98.805207581299</c:v>
                </c:pt>
                <c:pt idx="1552">
                  <c:v>98.8155211944751</c:v>
                </c:pt>
                <c:pt idx="1553">
                  <c:v>98.83218164652833</c:v>
                </c:pt>
                <c:pt idx="1554">
                  <c:v>98.84884209858184</c:v>
                </c:pt>
                <c:pt idx="1555">
                  <c:v>98.8662959054956</c:v>
                </c:pt>
                <c:pt idx="1556">
                  <c:v>98.8813696478298</c:v>
                </c:pt>
                <c:pt idx="1557">
                  <c:v>98.8932699707252</c:v>
                </c:pt>
                <c:pt idx="1558">
                  <c:v>98.90437693876088</c:v>
                </c:pt>
                <c:pt idx="1559">
                  <c:v>98.9162772616564</c:v>
                </c:pt>
                <c:pt idx="1560">
                  <c:v>98.9273842296921</c:v>
                </c:pt>
                <c:pt idx="1561">
                  <c:v>98.9376978428681</c:v>
                </c:pt>
                <c:pt idx="1562">
                  <c:v>98.96070513379885</c:v>
                </c:pt>
                <c:pt idx="1563">
                  <c:v>98.97577887613265</c:v>
                </c:pt>
                <c:pt idx="1564">
                  <c:v>99.00037287678305</c:v>
                </c:pt>
                <c:pt idx="1565">
                  <c:v>99.0178266836974</c:v>
                </c:pt>
                <c:pt idx="1566">
                  <c:v>99.0313137163122</c:v>
                </c:pt>
                <c:pt idx="1567">
                  <c:v>99.0416273294882</c:v>
                </c:pt>
                <c:pt idx="1568">
                  <c:v>99.05352765238358</c:v>
                </c:pt>
                <c:pt idx="1569">
                  <c:v>99.0741548787357</c:v>
                </c:pt>
                <c:pt idx="1570">
                  <c:v>99.101922298825</c:v>
                </c:pt>
                <c:pt idx="1571">
                  <c:v>99.11223591200074</c:v>
                </c:pt>
                <c:pt idx="1572">
                  <c:v>99.12889636405399</c:v>
                </c:pt>
                <c:pt idx="1573">
                  <c:v>99.14873023554701</c:v>
                </c:pt>
                <c:pt idx="1574">
                  <c:v>99.1693574618991</c:v>
                </c:pt>
                <c:pt idx="1575">
                  <c:v>99.1804644299349</c:v>
                </c:pt>
                <c:pt idx="1576">
                  <c:v>99.19077804311053</c:v>
                </c:pt>
                <c:pt idx="1577">
                  <c:v>99.20109165628691</c:v>
                </c:pt>
                <c:pt idx="1578">
                  <c:v>99.2185454632002</c:v>
                </c:pt>
                <c:pt idx="1579">
                  <c:v>99.2312391409554</c:v>
                </c:pt>
                <c:pt idx="1580">
                  <c:v>99.2431394638508</c:v>
                </c:pt>
                <c:pt idx="1581">
                  <c:v>99.25345307702678</c:v>
                </c:pt>
                <c:pt idx="1582">
                  <c:v>99.268526819361</c:v>
                </c:pt>
                <c:pt idx="1583">
                  <c:v>99.3010543686085</c:v>
                </c:pt>
                <c:pt idx="1584">
                  <c:v>99.3113679817846</c:v>
                </c:pt>
                <c:pt idx="1585">
                  <c:v>99.33596198243508</c:v>
                </c:pt>
                <c:pt idx="1586">
                  <c:v>99.3462755956112</c:v>
                </c:pt>
                <c:pt idx="1587">
                  <c:v>99.36769617682285</c:v>
                </c:pt>
                <c:pt idx="1588">
                  <c:v>99.378009789999</c:v>
                </c:pt>
                <c:pt idx="1589">
                  <c:v>99.38911675803465</c:v>
                </c:pt>
                <c:pt idx="1590">
                  <c:v>99.4041905003689</c:v>
                </c:pt>
                <c:pt idx="1591">
                  <c:v>99.4383047593358</c:v>
                </c:pt>
                <c:pt idx="1592">
                  <c:v>99.4589319856879</c:v>
                </c:pt>
                <c:pt idx="1593">
                  <c:v>99.4692455988639</c:v>
                </c:pt>
                <c:pt idx="1594">
                  <c:v>99.48828611549605</c:v>
                </c:pt>
                <c:pt idx="1595">
                  <c:v>99.4985997286726</c:v>
                </c:pt>
                <c:pt idx="1596">
                  <c:v>99.5089133418487</c:v>
                </c:pt>
                <c:pt idx="1597">
                  <c:v>99.53747411679734</c:v>
                </c:pt>
                <c:pt idx="1598">
                  <c:v>99.554927923711</c:v>
                </c:pt>
                <c:pt idx="1599">
                  <c:v>99.56682824660641</c:v>
                </c:pt>
                <c:pt idx="1600">
                  <c:v>99.57872856950124</c:v>
                </c:pt>
                <c:pt idx="1601">
                  <c:v>99.59380231183574</c:v>
                </c:pt>
                <c:pt idx="1602">
                  <c:v>99.61046276388934</c:v>
                </c:pt>
                <c:pt idx="1603">
                  <c:v>99.62870992566258</c:v>
                </c:pt>
                <c:pt idx="1604">
                  <c:v>99.65647734575123</c:v>
                </c:pt>
                <c:pt idx="1605">
                  <c:v>99.6747245075243</c:v>
                </c:pt>
                <c:pt idx="1606">
                  <c:v>99.6937650241577</c:v>
                </c:pt>
                <c:pt idx="1607">
                  <c:v>99.70487199219338</c:v>
                </c:pt>
                <c:pt idx="1608">
                  <c:v>99.7175656699485</c:v>
                </c:pt>
                <c:pt idx="1609">
                  <c:v>99.72787928312458</c:v>
                </c:pt>
                <c:pt idx="1610">
                  <c:v>99.73819289630055</c:v>
                </c:pt>
                <c:pt idx="1611">
                  <c:v>99.75405999349448</c:v>
                </c:pt>
                <c:pt idx="1612">
                  <c:v>99.7976945107777</c:v>
                </c:pt>
                <c:pt idx="1613">
                  <c:v>99.8143549628313</c:v>
                </c:pt>
                <c:pt idx="1614">
                  <c:v>99.8254619308665</c:v>
                </c:pt>
                <c:pt idx="1615">
                  <c:v>99.84688251207828</c:v>
                </c:pt>
                <c:pt idx="1616">
                  <c:v>99.861956254413</c:v>
                </c:pt>
                <c:pt idx="1617">
                  <c:v>99.8770299967472</c:v>
                </c:pt>
                <c:pt idx="1618">
                  <c:v>99.8913103842218</c:v>
                </c:pt>
                <c:pt idx="1619">
                  <c:v>99.90638412655544</c:v>
                </c:pt>
                <c:pt idx="1620">
                  <c:v>99.9460518695407</c:v>
                </c:pt>
                <c:pt idx="1621">
                  <c:v>99.95953890215515</c:v>
                </c:pt>
                <c:pt idx="1622">
                  <c:v>99.9738192896301</c:v>
                </c:pt>
                <c:pt idx="1623">
                  <c:v>99.9849262576658</c:v>
                </c:pt>
                <c:pt idx="1624">
                  <c:v>99.9968265805612</c:v>
                </c:pt>
                <c:pt idx="1625">
                  <c:v>100.0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8916856"/>
        <c:axId val="-2036415544"/>
      </c:scatterChart>
      <c:valAx>
        <c:axId val="2028916856"/>
        <c:scaling>
          <c:logBase val="60.0"/>
          <c:orientation val="minMax"/>
          <c:max val="1.0E7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dirty="0"/>
                  <a:t>Seconds between</a:t>
                </a:r>
                <a:r>
                  <a:rPr lang="en-US" dirty="0" smtClean="0"/>
                  <a:t> Subsequent Submissions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25185185185185"/>
              <c:y val="0.932461873638344"/>
            </c:manualLayout>
          </c:layout>
          <c:overlay val="0"/>
          <c:spPr>
            <a:noFill/>
            <a:ln w="25400">
              <a:noFill/>
            </a:ln>
          </c:spPr>
        </c:title>
        <c:numFmt formatCode="0.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-2036415544"/>
        <c:crosses val="autoZero"/>
        <c:crossBetween val="midCat"/>
      </c:valAx>
      <c:valAx>
        <c:axId val="-2036415544"/>
        <c:scaling>
          <c:orientation val="minMax"/>
          <c:max val="100.0"/>
          <c:min val="0.0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dirty="0"/>
                  <a:t>Integral</a:t>
                </a:r>
                <a:r>
                  <a:rPr lang="en-US" dirty="0" smtClean="0"/>
                  <a:t> Submission</a:t>
                </a:r>
                <a:r>
                  <a:rPr lang="en-US" baseline="0" dirty="0" smtClean="0"/>
                  <a:t> </a:t>
                </a:r>
                <a:r>
                  <a:rPr lang="en-US" dirty="0"/>
                  <a:t>[Percent]</a:t>
                </a:r>
              </a:p>
            </c:rich>
          </c:tx>
          <c:layout>
            <c:manualLayout>
              <c:xMode val="edge"/>
              <c:yMode val="edge"/>
              <c:x val="0.0"/>
              <c:y val="0.1306691177756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02891685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14814814814815"/>
          <c:y val="0.725490196078431"/>
          <c:w val="0.305185185185185"/>
          <c:h val="0.111111111111111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655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2B2EA-691D-D748-B432-820C6C4362C3}" type="datetimeFigureOut">
              <a:rPr lang="en-US" smtClean="0"/>
              <a:t>6/1/13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611DC-C1F9-724C-A0FE-C18C80AEA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86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7F98C-32B8-5B4D-A4AC-0CD1F726688B}" type="slidenum">
              <a:rPr lang="en-US"/>
              <a:pPr/>
              <a:t>7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D68C33-3785-D742-800F-88AFB8BD3B66}" type="slidenum">
              <a:rPr lang="en-US"/>
              <a:pPr/>
              <a:t>22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C09125-CC9A-F649-88D0-C97E5777AA0D}" type="slidenum">
              <a:rPr lang="en-US"/>
              <a:pPr/>
              <a:t>8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08610F-EA72-CE4A-907F-3F2D4D5CBA81}" type="slidenum">
              <a:rPr lang="en-US"/>
              <a:pPr/>
              <a:t>9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C5593A-0127-1B42-88D9-33302D95ED06}" type="slidenum">
              <a:rPr lang="en-US"/>
              <a:pPr/>
              <a:t>10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54F1A8-217C-2944-A7F1-C46A47516705}" type="slidenum">
              <a:rPr lang="en-US"/>
              <a:pPr/>
              <a:t>11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E4830-E572-DC48-A7AC-C5EF4B37006D}" type="slidenum">
              <a:rPr lang="en-US"/>
              <a:pPr/>
              <a:t>12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0C07D-07F4-CE4A-B579-D9C663F63BAD}" type="slidenum">
              <a:rPr lang="en-US"/>
              <a:pPr/>
              <a:t>13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542E4D-E932-724C-9FE9-97B1C46A009D}" type="slidenum">
              <a:rPr lang="en-US"/>
              <a:pPr/>
              <a:t>14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B8084-F348-4049-92B3-9A41EDB987AB}" type="slidenum">
              <a:rPr lang="en-US"/>
              <a:pPr/>
              <a:t>15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41EF-AEFF-7F42-90E6-D227B272BB96}" type="datetimeFigureOut">
              <a:rPr lang="en-US" smtClean="0"/>
              <a:t>6/1/13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5D14-7515-7B44-81CF-B62404BBFB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41EF-AEFF-7F42-90E6-D227B272BB96}" type="datetimeFigureOut">
              <a:rPr lang="en-US" smtClean="0"/>
              <a:t>6/1/13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5D14-7515-7B44-81CF-B62404BBF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41EF-AEFF-7F42-90E6-D227B272BB96}" type="datetimeFigureOut">
              <a:rPr lang="en-US" smtClean="0"/>
              <a:t>6/1/13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5D14-7515-7B44-81CF-B62404BBF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41EF-AEFF-7F42-90E6-D227B272BB96}" type="datetimeFigureOut">
              <a:rPr lang="en-US" smtClean="0"/>
              <a:t>6/1/13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5D14-7515-7B44-81CF-B62404BBF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41EF-AEFF-7F42-90E6-D227B272BB96}" type="datetimeFigureOut">
              <a:rPr lang="en-US" smtClean="0"/>
              <a:t>6/1/13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5D14-7515-7B44-81CF-B62404BBFB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41EF-AEFF-7F42-90E6-D227B272BB96}" type="datetimeFigureOut">
              <a:rPr lang="en-US" smtClean="0"/>
              <a:t>6/1/13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5D14-7515-7B44-81CF-B62404BBF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41EF-AEFF-7F42-90E6-D227B272BB96}" type="datetimeFigureOut">
              <a:rPr lang="en-US" smtClean="0"/>
              <a:t>6/1/13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5D14-7515-7B44-81CF-B62404BBF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41EF-AEFF-7F42-90E6-D227B272BB96}" type="datetimeFigureOut">
              <a:rPr lang="en-US" smtClean="0"/>
              <a:t>6/1/13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5D14-7515-7B44-81CF-B62404BBF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41EF-AEFF-7F42-90E6-D227B272BB96}" type="datetimeFigureOut">
              <a:rPr lang="en-US" smtClean="0"/>
              <a:t>6/1/13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5D14-7515-7B44-81CF-B62404BBFBB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41EF-AEFF-7F42-90E6-D227B272BB96}" type="datetimeFigureOut">
              <a:rPr lang="en-US" smtClean="0"/>
              <a:t>6/1/13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5D14-7515-7B44-81CF-B62404BBFB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41EF-AEFF-7F42-90E6-D227B272BB96}" type="datetimeFigureOut">
              <a:rPr lang="en-US" smtClean="0"/>
              <a:t>6/1/13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5D14-7515-7B44-81CF-B62404BBFB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68FE41EF-AEFF-7F42-90E6-D227B272BB96}" type="datetimeFigureOut">
              <a:rPr lang="en-US" smtClean="0"/>
              <a:t>6/1/13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97EB5D14-7515-7B44-81CF-B62404BBFBB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s10.lite.msu.ed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Relationship Id="rId3" Type="http://schemas.openxmlformats.org/officeDocument/2006/relationships/image" Target="../media/image26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10.lite.msu.ed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Assessment in Online Courses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Gerd Kortemeyer</a:t>
            </a:r>
          </a:p>
          <a:p>
            <a:r>
              <a:rPr lang="en-US" dirty="0" smtClean="0"/>
              <a:t>Michigan State University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42907" y="5880429"/>
            <a:ext cx="4596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APS/AAPT 2013</a:t>
            </a:r>
          </a:p>
          <a:p>
            <a:pPr algn="r"/>
            <a:r>
              <a:rPr lang="en-US" dirty="0" smtClean="0"/>
              <a:t>Department Chairs Conference and Workshop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4910" y="3347392"/>
            <a:ext cx="717692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Workshop Access</a:t>
            </a:r>
          </a:p>
          <a:p>
            <a:r>
              <a:rPr lang="en-US" sz="2800" dirty="0" smtClean="0">
                <a:hlinkClick r:id="rId2"/>
              </a:rPr>
              <a:t>https://s10.lite.msu.edu/</a:t>
            </a:r>
            <a:endParaRPr lang="en-US" sz="2800" dirty="0" smtClean="0"/>
          </a:p>
          <a:p>
            <a:r>
              <a:rPr lang="en-US" sz="2800" b="1" dirty="0" smtClean="0"/>
              <a:t>Username: </a:t>
            </a:r>
            <a:r>
              <a:rPr lang="en-US" sz="2800" dirty="0" smtClean="0"/>
              <a:t>the email address with which you registered, all lowercase</a:t>
            </a:r>
          </a:p>
          <a:p>
            <a:r>
              <a:rPr lang="en-US" sz="2800" b="1" dirty="0"/>
              <a:t>Password: </a:t>
            </a:r>
            <a:r>
              <a:rPr lang="en-US" sz="2800" dirty="0"/>
              <a:t>APS/AAPT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Background - Platform</a:t>
            </a:r>
            <a:endParaRPr lang="en-US" sz="48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156677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8" name="Rectangle 1030"/>
          <p:cNvSpPr>
            <a:spLocks noChangeArrowheads="1"/>
          </p:cNvSpPr>
          <p:nvPr/>
        </p:nvSpPr>
        <p:spPr bwMode="auto">
          <a:xfrm>
            <a:off x="1676400" y="2222500"/>
            <a:ext cx="12192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679" name="Rectangle 1031"/>
          <p:cNvSpPr>
            <a:spLocks noChangeArrowheads="1"/>
          </p:cNvSpPr>
          <p:nvPr/>
        </p:nvSpPr>
        <p:spPr bwMode="auto">
          <a:xfrm>
            <a:off x="50800" y="2667000"/>
            <a:ext cx="11684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8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2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Background - Platform</a:t>
            </a:r>
            <a:endParaRPr lang="en-US" sz="40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57700" name="Rectangle 1028"/>
          <p:cNvSpPr>
            <a:spLocks noChangeArrowheads="1"/>
          </p:cNvSpPr>
          <p:nvPr/>
        </p:nvSpPr>
        <p:spPr bwMode="auto">
          <a:xfrm>
            <a:off x="1752600" y="2209800"/>
            <a:ext cx="12192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701" name="Rectangle 1029"/>
          <p:cNvSpPr>
            <a:spLocks noChangeArrowheads="1"/>
          </p:cNvSpPr>
          <p:nvPr/>
        </p:nvSpPr>
        <p:spPr bwMode="auto">
          <a:xfrm>
            <a:off x="1104900" y="2476500"/>
            <a:ext cx="13208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1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Background - Platform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1184275" y="5581823"/>
            <a:ext cx="38449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Lifting/lowering,</a:t>
            </a:r>
            <a:br>
              <a:rPr lang="en-US" dirty="0"/>
            </a:br>
            <a:r>
              <a:rPr lang="en-US" dirty="0"/>
              <a:t>speeding up/slowing down,</a:t>
            </a:r>
          </a:p>
          <a:p>
            <a:r>
              <a:rPr lang="en-US" dirty="0"/>
              <a:t>different numbers</a:t>
            </a:r>
          </a:p>
        </p:txBody>
      </p:sp>
      <p:pic>
        <p:nvPicPr>
          <p:cNvPr id="2283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24200"/>
            <a:ext cx="4724400" cy="35290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41500"/>
            <a:ext cx="4800600" cy="354806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4724400" cy="34893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98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Background - Platform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7213"/>
            <a:ext cx="678180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67818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1460500" y="5486400"/>
            <a:ext cx="609600" cy="254000"/>
          </a:xfrm>
          <a:prstGeom prst="rect">
            <a:avLst/>
          </a:prstGeom>
          <a:solidFill>
            <a:srgbClr val="FFFF00">
              <a:alpha val="30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2971800" y="3962400"/>
            <a:ext cx="609600" cy="254000"/>
          </a:xfrm>
          <a:prstGeom prst="rect">
            <a:avLst/>
          </a:prstGeom>
          <a:solidFill>
            <a:srgbClr val="FFFF00">
              <a:alpha val="30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8488" name="AutoShape 8"/>
          <p:cNvSpPr>
            <a:spLocks noChangeArrowheads="1"/>
          </p:cNvSpPr>
          <p:nvPr/>
        </p:nvSpPr>
        <p:spPr bwMode="auto">
          <a:xfrm>
            <a:off x="6781800" y="3733800"/>
            <a:ext cx="1136650" cy="2286000"/>
          </a:xfrm>
          <a:prstGeom prst="upArrow">
            <a:avLst>
              <a:gd name="adj1" fmla="val 50000"/>
              <a:gd name="adj2" fmla="val 502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7654925" y="4343400"/>
            <a:ext cx="13366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Same options, but different one is correct</a:t>
            </a:r>
          </a:p>
        </p:txBody>
      </p:sp>
      <p:sp>
        <p:nvSpPr>
          <p:cNvPr id="148490" name="AutoShape 10"/>
          <p:cNvSpPr>
            <a:spLocks noChangeArrowheads="1"/>
          </p:cNvSpPr>
          <p:nvPr/>
        </p:nvSpPr>
        <p:spPr bwMode="auto">
          <a:xfrm>
            <a:off x="2895600" y="4267200"/>
            <a:ext cx="833438" cy="1676400"/>
          </a:xfrm>
          <a:prstGeom prst="upArrow">
            <a:avLst>
              <a:gd name="adj1" fmla="val 50000"/>
              <a:gd name="adj2" fmla="val 50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8491" name="Text Box 11"/>
          <p:cNvSpPr txBox="1">
            <a:spLocks noChangeArrowheads="1"/>
          </p:cNvSpPr>
          <p:nvPr/>
        </p:nvSpPr>
        <p:spPr bwMode="auto">
          <a:xfrm>
            <a:off x="3492500" y="5245100"/>
            <a:ext cx="1336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Need to change this, too</a:t>
            </a:r>
          </a:p>
        </p:txBody>
      </p:sp>
    </p:spTree>
    <p:extLst>
      <p:ext uri="{BB962C8B-B14F-4D97-AF65-F5344CB8AC3E}">
        <p14:creationId xmlns:p14="http://schemas.microsoft.com/office/powerpoint/2010/main" val="44957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Background - Platform</a:t>
            </a:r>
            <a:endParaRPr lang="en-US" sz="40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1298575"/>
            <a:ext cx="7427912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9" name="AutoShape 5"/>
          <p:cNvSpPr>
            <a:spLocks noChangeArrowheads="1"/>
          </p:cNvSpPr>
          <p:nvPr/>
        </p:nvSpPr>
        <p:spPr bwMode="auto">
          <a:xfrm>
            <a:off x="3048000" y="6172200"/>
            <a:ext cx="381000" cy="381000"/>
          </a:xfrm>
          <a:prstGeom prst="upArrow">
            <a:avLst>
              <a:gd name="adj1" fmla="val 50000"/>
              <a:gd name="adj2" fmla="val 44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99163" y="1417638"/>
            <a:ext cx="25273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Using answer provided by learning in subsequent part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95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Background - Platform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30403" name="Text Box 3"/>
          <p:cNvSpPr txBox="1">
            <a:spLocks noChangeArrowheads="1"/>
          </p:cNvSpPr>
          <p:nvPr/>
        </p:nvSpPr>
        <p:spPr bwMode="auto">
          <a:xfrm>
            <a:off x="1008910" y="1790700"/>
            <a:ext cx="188668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Two ways how</a:t>
            </a:r>
            <a:br>
              <a:rPr lang="en-US" dirty="0"/>
            </a:br>
            <a:r>
              <a:rPr lang="en-US" dirty="0"/>
              <a:t>the paper could</a:t>
            </a:r>
            <a:br>
              <a:rPr lang="en-US" dirty="0"/>
            </a:br>
            <a:r>
              <a:rPr lang="en-US" dirty="0"/>
              <a:t>slide off the fridge:</a:t>
            </a:r>
            <a:br>
              <a:rPr lang="en-US" dirty="0"/>
            </a:br>
            <a:endParaRPr lang="en-US" dirty="0"/>
          </a:p>
          <a:p>
            <a:pPr>
              <a:buFontTx/>
              <a:buChar char="•"/>
            </a:pPr>
            <a:r>
              <a:rPr lang="en-US" dirty="0"/>
              <a:t>Magnet slides off</a:t>
            </a:r>
            <a:br>
              <a:rPr lang="en-US" dirty="0"/>
            </a:br>
            <a:r>
              <a:rPr lang="en-US" dirty="0"/>
              <a:t>paper</a:t>
            </a:r>
          </a:p>
          <a:p>
            <a:pPr>
              <a:buFontTx/>
              <a:buChar char="•"/>
            </a:pPr>
            <a:r>
              <a:rPr lang="en-US" dirty="0"/>
              <a:t>Paper and magnet</a:t>
            </a:r>
            <a:br>
              <a:rPr lang="en-US" dirty="0"/>
            </a:br>
            <a:r>
              <a:rPr lang="en-US" dirty="0"/>
              <a:t>slide off fridge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Depending on</a:t>
            </a:r>
            <a:br>
              <a:rPr lang="en-US" dirty="0"/>
            </a:br>
            <a:r>
              <a:rPr lang="en-US" dirty="0"/>
              <a:t>values, one or the</a:t>
            </a:r>
            <a:br>
              <a:rPr lang="en-US" dirty="0"/>
            </a:br>
            <a:r>
              <a:rPr lang="en-US" dirty="0"/>
              <a:t>other decides.</a:t>
            </a:r>
          </a:p>
        </p:txBody>
      </p:sp>
      <p:pic>
        <p:nvPicPr>
          <p:cNvPr id="2304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4188"/>
            <a:ext cx="6261100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95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327392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Assessment: Feedback to learners and instructors</a:t>
            </a:r>
          </a:p>
          <a:p>
            <a:r>
              <a:rPr lang="en-US" dirty="0" smtClean="0"/>
              <a:t>Formative assessment:</a:t>
            </a:r>
          </a:p>
          <a:p>
            <a:pPr lvl="1"/>
            <a:r>
              <a:rPr lang="en-US" dirty="0" smtClean="0"/>
              <a:t>Students can keep track of their own learning</a:t>
            </a:r>
          </a:p>
          <a:p>
            <a:pPr lvl="2"/>
            <a:r>
              <a:rPr lang="en-US" dirty="0" smtClean="0"/>
              <a:t>Students do not fall behind</a:t>
            </a:r>
          </a:p>
          <a:p>
            <a:pPr lvl="1"/>
            <a:r>
              <a:rPr lang="en-US" dirty="0" smtClean="0"/>
              <a:t>Instructors keep track of their students’ learning</a:t>
            </a:r>
          </a:p>
          <a:p>
            <a:pPr lvl="2"/>
            <a:r>
              <a:rPr lang="en-US" dirty="0" smtClean="0"/>
              <a:t>Instructors can adapt the teaching to the learning</a:t>
            </a:r>
          </a:p>
          <a:p>
            <a:r>
              <a:rPr lang="en-US" dirty="0" smtClean="0"/>
              <a:t>Summative assessment: exams</a:t>
            </a:r>
          </a:p>
          <a:p>
            <a:pPr lvl="1"/>
            <a:r>
              <a:rPr lang="en-US" dirty="0" smtClean="0"/>
              <a:t>Technology allows for frequent exams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134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01" y="2326557"/>
            <a:ext cx="5334587" cy="4347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Embedded and integrated into instruction</a:t>
            </a:r>
          </a:p>
          <a:p>
            <a:pPr lvl="1"/>
            <a:r>
              <a:rPr lang="en-US" dirty="0" smtClean="0"/>
              <a:t>Bloom’s Taxonomy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302692" y="4510671"/>
            <a:ext cx="64332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09093" y="3665976"/>
            <a:ext cx="6826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27589" y="4903213"/>
            <a:ext cx="3191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Embedded reading questions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727589" y="3617132"/>
            <a:ext cx="3191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End-of-chapter questions, exams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727589" y="3093912"/>
            <a:ext cx="319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Projects, papers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4080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2505081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Teaching and assessment combined</a:t>
            </a:r>
          </a:p>
          <a:p>
            <a:pPr lvl="1"/>
            <a:r>
              <a:rPr lang="en-US" dirty="0" smtClean="0"/>
              <a:t>Low Bloom level embedded into reading</a:t>
            </a:r>
          </a:p>
          <a:p>
            <a:pPr lvl="1"/>
            <a:r>
              <a:rPr lang="en-US" dirty="0" smtClean="0"/>
              <a:t>Higher level as homework, later </a:t>
            </a:r>
            <a:r>
              <a:rPr lang="en-US" dirty="0" err="1" smtClean="0"/>
              <a:t>duedate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733" y="1210759"/>
            <a:ext cx="5194782" cy="559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5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193514" cy="4800600"/>
          </a:xfrm>
        </p:spPr>
        <p:txBody>
          <a:bodyPr/>
          <a:lstStyle/>
          <a:p>
            <a:r>
              <a:rPr lang="en-US" dirty="0" smtClean="0"/>
              <a:t>Feedback at every level to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earner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nstructor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uthor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217" y="1318999"/>
            <a:ext cx="4775471" cy="543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34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Myself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run</a:t>
            </a:r>
          </a:p>
          <a:p>
            <a:pPr lvl="1"/>
            <a:r>
              <a:rPr lang="en-US" dirty="0" smtClean="0"/>
              <a:t>completely online large enrollment algebra-based physics courses</a:t>
            </a:r>
          </a:p>
          <a:p>
            <a:pPr lvl="1"/>
            <a:r>
              <a:rPr lang="en-US" dirty="0" smtClean="0"/>
              <a:t>completely online physics preparation courses</a:t>
            </a:r>
          </a:p>
          <a:p>
            <a:pPr lvl="2"/>
            <a:r>
              <a:rPr lang="en-US" dirty="0" smtClean="0"/>
              <a:t>“remedial” math</a:t>
            </a:r>
            <a:r>
              <a:rPr lang="en-US" smtClean="0"/>
              <a:t>, etc.</a:t>
            </a:r>
            <a:endParaRPr lang="en-US" dirty="0" smtClean="0"/>
          </a:p>
          <a:p>
            <a:pPr lvl="1"/>
            <a:r>
              <a:rPr lang="en-US" dirty="0" smtClean="0"/>
              <a:t>blended 120-student calculus-based physics courses</a:t>
            </a:r>
          </a:p>
          <a:p>
            <a:r>
              <a:rPr lang="en-US" dirty="0" smtClean="0"/>
              <a:t>Director of LON-CAPA and </a:t>
            </a:r>
            <a:r>
              <a:rPr lang="en-US" dirty="0" err="1" smtClean="0"/>
              <a:t>CourseWeaver</a:t>
            </a:r>
            <a:r>
              <a:rPr lang="en-US" dirty="0" smtClean="0"/>
              <a:t>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3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Feedback</a:t>
            </a:r>
          </a:p>
        </p:txBody>
      </p:sp>
      <p:pic>
        <p:nvPicPr>
          <p:cNvPr id="4" name="Picture 4" descr="whats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97301"/>
            <a:ext cx="8882062" cy="5584499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6" name="Rectangular Callout 5"/>
          <p:cNvSpPr/>
          <p:nvPr/>
        </p:nvSpPr>
        <p:spPr bwMode="auto">
          <a:xfrm>
            <a:off x="990600" y="3048000"/>
            <a:ext cx="2514600" cy="533400"/>
          </a:xfrm>
          <a:prstGeom prst="wedgeRectCallout">
            <a:avLst>
              <a:gd name="adj1" fmla="val 29582"/>
              <a:gd name="adj2" fmla="val 14498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Difficult problems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2133600" y="1828800"/>
            <a:ext cx="1981200" cy="533400"/>
          </a:xfrm>
          <a:prstGeom prst="wedgeRectCallout">
            <a:avLst>
              <a:gd name="adj1" fmla="val 84052"/>
              <a:gd name="adj2" fmla="val 11169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Discussions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41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Feedback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8180" name="Picture 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620000" cy="53273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7512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6437" tIns="0" rIns="115725" bIns="0"/>
          <a:lstStyle/>
          <a:p>
            <a:pPr>
              <a:tabLst>
                <a:tab pos="1219200" algn="l"/>
              </a:tabLst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Feedback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4755" name="Picture 4" descr="newfig1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00" y="1219200"/>
            <a:ext cx="731837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228600" y="3875088"/>
            <a:ext cx="4267200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Discussions</a:t>
            </a:r>
          </a:p>
          <a:p>
            <a:r>
              <a:rPr lang="en-US" sz="28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Encouraged, since all students have different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versions.</a:t>
            </a:r>
            <a:br>
              <a:rPr lang="en-US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Feedback and </a:t>
            </a:r>
            <a:r>
              <a:rPr lang="en-US" sz="28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eer-instruction.</a:t>
            </a:r>
            <a:endParaRPr lang="en-US" sz="28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519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1958581"/>
            <a:ext cx="9012626" cy="48613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and not-so-good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Self-reported: what do students do?</a:t>
            </a:r>
            <a:endParaRPr lang="en-US" dirty="0"/>
          </a:p>
        </p:txBody>
      </p:sp>
      <p:pic>
        <p:nvPicPr>
          <p:cNvPr id="4" name="Picture 3" descr="femalefirst.tif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99" y="2070100"/>
            <a:ext cx="5175391" cy="4221618"/>
          </a:xfrm>
          <a:prstGeom prst="rect">
            <a:avLst/>
          </a:prstGeom>
        </p:spPr>
      </p:pic>
      <p:pic>
        <p:nvPicPr>
          <p:cNvPr id="5" name="Picture 4" descr="malefirst.tif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2700" y="2594480"/>
            <a:ext cx="5266126" cy="4225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6172200"/>
            <a:ext cx="421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Gerd Kortemeyer, </a:t>
            </a:r>
            <a:r>
              <a:rPr lang="en-US" sz="1200" i="1" dirty="0" smtClean="0"/>
              <a:t>Gender differences in the use of an online homework system in an introductory physics course, Phys. Rev. ST Phys. Educ. Res. 5, 010107 [8 pages] (2009)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6678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and not-so-good behavior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826734"/>
              </p:ext>
            </p:extLst>
          </p:nvPr>
        </p:nvGraphicFramePr>
        <p:xfrm>
          <a:off x="1070849" y="944730"/>
          <a:ext cx="8577101" cy="583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/>
          <p:cNvCxnSpPr/>
          <p:nvPr/>
        </p:nvCxnSpPr>
        <p:spPr>
          <a:xfrm rot="5400000" flipH="1" flipV="1">
            <a:off x="1559719" y="3728485"/>
            <a:ext cx="447516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3376613" y="3728485"/>
            <a:ext cx="447516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40686" y="5597528"/>
            <a:ext cx="708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 min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6624" y="5597528"/>
            <a:ext cx="571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 hr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0900" y="1889366"/>
            <a:ext cx="31241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Gerd Kortemeyer and Peter </a:t>
            </a:r>
            <a:r>
              <a:rPr lang="en-US" sz="1400" dirty="0" err="1" smtClean="0"/>
              <a:t>Riegler</a:t>
            </a:r>
            <a:r>
              <a:rPr lang="en-US" sz="1400" dirty="0" smtClean="0"/>
              <a:t>, </a:t>
            </a:r>
            <a:r>
              <a:rPr lang="en-US" sz="1400" i="1" dirty="0" smtClean="0"/>
              <a:t>Large-Scale E-Assessments, </a:t>
            </a:r>
            <a:r>
              <a:rPr lang="en-US" sz="1400" i="1" dirty="0" err="1" smtClean="0"/>
              <a:t>Prüfungsvor</a:t>
            </a:r>
            <a:r>
              <a:rPr lang="en-US" sz="1400" i="1" dirty="0" smtClean="0"/>
              <a:t>- und -</a:t>
            </a:r>
            <a:r>
              <a:rPr lang="en-US" sz="1400" i="1" dirty="0" err="1" smtClean="0"/>
              <a:t>nachbereitung</a:t>
            </a:r>
            <a:r>
              <a:rPr lang="en-US" sz="1400" i="1" dirty="0" smtClean="0"/>
              <a:t>: </a:t>
            </a:r>
            <a:r>
              <a:rPr lang="en-US" sz="1400" i="1" dirty="0" err="1" smtClean="0"/>
              <a:t>Erfahrungen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aus</a:t>
            </a:r>
            <a:r>
              <a:rPr lang="en-US" sz="1400" i="1" dirty="0" smtClean="0"/>
              <a:t> den USA und </a:t>
            </a:r>
            <a:r>
              <a:rPr lang="en-US" sz="1400" i="1" dirty="0" err="1" smtClean="0"/>
              <a:t>aus</a:t>
            </a:r>
            <a:r>
              <a:rPr lang="en-US" sz="1400" i="1" dirty="0" smtClean="0"/>
              <a:t> Deutschland, </a:t>
            </a:r>
            <a:r>
              <a:rPr lang="en-US" sz="1400" dirty="0" err="1" smtClean="0"/>
              <a:t>Zeitschrift</a:t>
            </a:r>
            <a:r>
              <a:rPr lang="en-US" sz="1400" dirty="0" smtClean="0"/>
              <a:t> </a:t>
            </a:r>
            <a:r>
              <a:rPr lang="en-US" sz="1400" dirty="0" err="1" smtClean="0"/>
              <a:t>für</a:t>
            </a:r>
            <a:r>
              <a:rPr lang="en-US" sz="1400" dirty="0" smtClean="0"/>
              <a:t> E-Learning, Volume 5, Issue 1, (2010)</a:t>
            </a:r>
            <a:endParaRPr lang="en-US" sz="1400" dirty="0"/>
          </a:p>
        </p:txBody>
      </p:sp>
      <p:sp>
        <p:nvSpPr>
          <p:cNvPr id="16" name="Left Arrow 15"/>
          <p:cNvSpPr/>
          <p:nvPr/>
        </p:nvSpPr>
        <p:spPr>
          <a:xfrm rot="16200000">
            <a:off x="2633881" y="3918482"/>
            <a:ext cx="3301492" cy="871464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 it takes to read problem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8835" y="2512242"/>
            <a:ext cx="16762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Guessing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7998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and not-so-good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do not always take optimal advantage of</a:t>
            </a:r>
          </a:p>
          <a:p>
            <a:pPr lvl="1"/>
            <a:r>
              <a:rPr lang="en-US" dirty="0" smtClean="0"/>
              <a:t>the offered formative assessment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ore in a later session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online materials</a:t>
            </a:r>
          </a:p>
          <a:p>
            <a:r>
              <a:rPr lang="en-US" dirty="0" smtClean="0"/>
              <a:t>But in spite of that: it works, mostly!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39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several semesters, gave same or similar final exams for blended and completely online sections</a:t>
            </a:r>
          </a:p>
          <a:p>
            <a:pPr lvl="1"/>
            <a:r>
              <a:rPr lang="en-US" dirty="0" smtClean="0"/>
              <a:t>Controlled environments for all sections</a:t>
            </a:r>
          </a:p>
          <a:p>
            <a:pPr lvl="2"/>
            <a:r>
              <a:rPr lang="en-US" dirty="0" smtClean="0"/>
              <a:t>Bubble sheet in-class</a:t>
            </a:r>
          </a:p>
          <a:p>
            <a:pPr lvl="2"/>
            <a:r>
              <a:rPr lang="en-US" dirty="0" smtClean="0"/>
              <a:t>External proctors the exception for completely online students, most took in-class exams</a:t>
            </a:r>
          </a:p>
          <a:p>
            <a:r>
              <a:rPr lang="en-US" dirty="0" smtClean="0"/>
              <a:t>What do you think was the outcome?</a:t>
            </a:r>
          </a:p>
        </p:txBody>
      </p:sp>
    </p:spTree>
    <p:extLst>
      <p:ext uri="{BB962C8B-B14F-4D97-AF65-F5344CB8AC3E}">
        <p14:creationId xmlns:p14="http://schemas.microsoft.com/office/powerpoint/2010/main" val="252190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online course did slightly better</a:t>
            </a:r>
            <a:br>
              <a:rPr lang="en-US" dirty="0" smtClean="0"/>
            </a:br>
            <a:r>
              <a:rPr lang="en-US" dirty="0" smtClean="0"/>
              <a:t>(large numbers, so even significantly)</a:t>
            </a:r>
          </a:p>
          <a:p>
            <a:pPr lvl="1"/>
            <a:r>
              <a:rPr lang="en-US" dirty="0" smtClean="0"/>
              <a:t>In other words: traditional lecture was not helpful</a:t>
            </a:r>
          </a:p>
          <a:p>
            <a:pPr lvl="2"/>
            <a:r>
              <a:rPr lang="en-US" dirty="0" smtClean="0"/>
              <a:t>Caveat: these students were self-selected</a:t>
            </a:r>
          </a:p>
          <a:p>
            <a:pPr lvl="2"/>
            <a:r>
              <a:rPr lang="en-US" dirty="0" smtClean="0"/>
              <a:t>Important: this was </a:t>
            </a:r>
            <a:r>
              <a:rPr lang="en-US" b="1" dirty="0" smtClean="0"/>
              <a:t>not my</a:t>
            </a:r>
            <a:r>
              <a:rPr lang="en-US" dirty="0" smtClean="0"/>
              <a:t> course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r>
              <a:rPr lang="en-US" dirty="0" smtClean="0"/>
              <a:t>Now using </a:t>
            </a:r>
            <a:r>
              <a:rPr lang="en-US" dirty="0" smtClean="0"/>
              <a:t>clickers and PER </a:t>
            </a:r>
            <a:r>
              <a:rPr lang="en-US" dirty="0" smtClean="0"/>
              <a:t>in lecture, which </a:t>
            </a:r>
            <a:r>
              <a:rPr lang="en-US" smtClean="0"/>
              <a:t>hopefully would shift </a:t>
            </a:r>
            <a:r>
              <a:rPr lang="en-US" dirty="0" smtClean="0"/>
              <a:t>the result</a:t>
            </a:r>
          </a:p>
        </p:txBody>
      </p:sp>
    </p:spTree>
    <p:extLst>
      <p:ext uri="{BB962C8B-B14F-4D97-AF65-F5344CB8AC3E}">
        <p14:creationId xmlns:p14="http://schemas.microsoft.com/office/powerpoint/2010/main" val="59536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Traditional lectures:</a:t>
            </a:r>
          </a:p>
          <a:p>
            <a:pPr lvl="1"/>
            <a:r>
              <a:rPr lang="en-US" dirty="0"/>
              <a:t>Fun for us, since we like to hear ourselves talk</a:t>
            </a:r>
          </a:p>
          <a:p>
            <a:pPr lvl="1"/>
            <a:r>
              <a:rPr lang="en-US" dirty="0"/>
              <a:t>Students might think they make a difference</a:t>
            </a:r>
          </a:p>
          <a:p>
            <a:pPr lvl="2"/>
            <a:r>
              <a:rPr lang="en-US" dirty="0"/>
              <a:t>But they </a:t>
            </a:r>
            <a:r>
              <a:rPr lang="en-US" dirty="0" smtClean="0"/>
              <a:t>don’t</a:t>
            </a:r>
          </a:p>
          <a:p>
            <a:pPr lvl="1"/>
            <a:r>
              <a:rPr lang="en-US" dirty="0" smtClean="0"/>
              <a:t>And yes, even the most charismatic lecturer cannot bring about better learning</a:t>
            </a:r>
          </a:p>
          <a:p>
            <a:pPr lvl="2"/>
            <a:r>
              <a:rPr lang="en-US" dirty="0" smtClean="0"/>
              <a:t>Only more excitement and appreciation for the subject</a:t>
            </a:r>
          </a:p>
          <a:p>
            <a:pPr lvl="3"/>
            <a:r>
              <a:rPr lang="en-US" dirty="0" smtClean="0"/>
              <a:t>Not to be underestimated!</a:t>
            </a:r>
          </a:p>
          <a:p>
            <a:r>
              <a:rPr lang="en-US" dirty="0" smtClean="0"/>
              <a:t>But in the end, the learner has to do the hard work</a:t>
            </a:r>
          </a:p>
          <a:p>
            <a:pPr lvl="1"/>
            <a:r>
              <a:rPr lang="en-US" dirty="0" smtClean="0"/>
              <a:t>Thus, </a:t>
            </a:r>
            <a:r>
              <a:rPr lang="en-US" smtClean="0"/>
              <a:t>formative assessment!</a:t>
            </a:r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5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other hand, online assessment does make a difference</a:t>
            </a:r>
          </a:p>
          <a:p>
            <a:r>
              <a:rPr lang="en-US" dirty="0" smtClean="0"/>
              <a:t>Rewind way earlier, over a decade, before the department was </a:t>
            </a:r>
            <a:r>
              <a:rPr lang="en-US" dirty="0" err="1" smtClean="0"/>
              <a:t>lon</a:t>
            </a:r>
            <a:r>
              <a:rPr lang="en-US" dirty="0" smtClean="0"/>
              <a:t>-capsized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07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Physics at MSU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dirty="0" smtClean="0"/>
              <a:t>MSU has been running completely </a:t>
            </a:r>
            <a:r>
              <a:rPr lang="en-US" dirty="0"/>
              <a:t>online and blended </a:t>
            </a:r>
            <a:r>
              <a:rPr lang="en-US" dirty="0" smtClean="0"/>
              <a:t>large enrollment physics </a:t>
            </a:r>
            <a:r>
              <a:rPr lang="en-US" dirty="0"/>
              <a:t>courses for over a </a:t>
            </a:r>
            <a:r>
              <a:rPr lang="en-US" dirty="0" smtClean="0"/>
              <a:t>decade</a:t>
            </a:r>
          </a:p>
          <a:p>
            <a:pPr marL="612648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dirty="0" smtClean="0"/>
              <a:t>Like many other </a:t>
            </a:r>
            <a:r>
              <a:rPr lang="en-US" smtClean="0"/>
              <a:t>departments, way </a:t>
            </a:r>
            <a:r>
              <a:rPr lang="en-US" dirty="0" smtClean="0"/>
              <a:t>beyond the “bubble”</a:t>
            </a:r>
          </a:p>
          <a:p>
            <a:pPr marL="612648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dirty="0" smtClean="0"/>
              <a:t>Essential and integral part of our curriculum</a:t>
            </a:r>
          </a:p>
          <a:p>
            <a:pPr marL="612648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dirty="0" smtClean="0"/>
              <a:t>“Online” is more than just MOOCs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dirty="0" smtClean="0"/>
              <a:t>The courses that I have been teaching did not use a printed textbook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1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Learning Success</a:t>
            </a:r>
          </a:p>
        </p:txBody>
      </p:sp>
      <p:pic>
        <p:nvPicPr>
          <p:cNvPr id="47108" name="Picture 4" descr="Fi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28800"/>
            <a:ext cx="6113463" cy="47244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1924" name="Text Box 5"/>
          <p:cNvSpPr txBox="1">
            <a:spLocks noChangeArrowheads="1"/>
          </p:cNvSpPr>
          <p:nvPr/>
        </p:nvSpPr>
        <p:spPr bwMode="auto">
          <a:xfrm>
            <a:off x="1105042" y="1963667"/>
            <a:ext cx="21116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 smtClean="0"/>
              <a:t> Intro </a:t>
            </a:r>
            <a:r>
              <a:rPr lang="en-US" sz="2400" dirty="0"/>
              <a:t>Physics for Scientists and </a:t>
            </a:r>
            <a:r>
              <a:rPr lang="en-US" sz="2400" dirty="0" smtClean="0"/>
              <a:t>Engineers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 Moved to blended format</a:t>
            </a: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/>
              <a:t> Grades in years before and after online homework</a:t>
            </a:r>
          </a:p>
        </p:txBody>
      </p:sp>
    </p:spTree>
    <p:extLst>
      <p:ext uri="{BB962C8B-B14F-4D97-AF65-F5344CB8AC3E}">
        <p14:creationId xmlns:p14="http://schemas.microsoft.com/office/powerpoint/2010/main" val="256204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Learning Success</a:t>
            </a:r>
          </a:p>
        </p:txBody>
      </p:sp>
      <p:pic>
        <p:nvPicPr>
          <p:cNvPr id="47108" name="Picture 4" descr="Fi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28800"/>
            <a:ext cx="6113463" cy="47244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1139476" y="1918095"/>
            <a:ext cx="20890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Mostly </a:t>
            </a:r>
            <a:r>
              <a:rPr lang="en-US" sz="2400" dirty="0" smtClean="0"/>
              <a:t>helped </a:t>
            </a:r>
            <a:r>
              <a:rPr lang="en-US" sz="2400" dirty="0"/>
              <a:t>students who are on the brink of failing the course</a:t>
            </a:r>
            <a:r>
              <a:rPr lang="en-US" sz="2400" dirty="0" smtClean="0"/>
              <a:t>.</a:t>
            </a:r>
          </a:p>
        </p:txBody>
      </p:sp>
      <p:sp>
        <p:nvSpPr>
          <p:cNvPr id="82949" name="Rectangle 4"/>
          <p:cNvSpPr>
            <a:spLocks noChangeArrowheads="1"/>
          </p:cNvSpPr>
          <p:nvPr/>
        </p:nvSpPr>
        <p:spPr bwMode="auto">
          <a:xfrm>
            <a:off x="3886200" y="2133600"/>
            <a:ext cx="1752600" cy="3810000"/>
          </a:xfrm>
          <a:prstGeom prst="rect">
            <a:avLst/>
          </a:prstGeom>
          <a:solidFill>
            <a:srgbClr val="FF0000">
              <a:alpha val="2313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Fail</a:t>
            </a:r>
          </a:p>
        </p:txBody>
      </p:sp>
    </p:spTree>
    <p:extLst>
      <p:ext uri="{BB962C8B-B14F-4D97-AF65-F5344CB8AC3E}">
        <p14:creationId xmlns:p14="http://schemas.microsoft.com/office/powerpoint/2010/main" val="120126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656426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Gender-specific</a:t>
            </a:r>
          </a:p>
          <a:p>
            <a:r>
              <a:rPr lang="en-US" dirty="0" smtClean="0"/>
              <a:t>First semester (black):</a:t>
            </a:r>
          </a:p>
          <a:p>
            <a:pPr lvl="1"/>
            <a:r>
              <a:rPr lang="en-US" dirty="0" smtClean="0"/>
              <a:t>No online homework</a:t>
            </a:r>
          </a:p>
          <a:p>
            <a:pPr lvl="1"/>
            <a:r>
              <a:rPr lang="en-US" dirty="0" smtClean="0"/>
              <a:t>Gender gap</a:t>
            </a:r>
          </a:p>
          <a:p>
            <a:r>
              <a:rPr lang="en-US" dirty="0" smtClean="0"/>
              <a:t>Second semester</a:t>
            </a:r>
            <a:br>
              <a:rPr lang="en-US" dirty="0" smtClean="0"/>
            </a:br>
            <a:r>
              <a:rPr lang="en-US" dirty="0" smtClean="0"/>
              <a:t>(gray):</a:t>
            </a:r>
          </a:p>
          <a:p>
            <a:pPr lvl="1"/>
            <a:r>
              <a:rPr lang="en-US" dirty="0" smtClean="0"/>
              <a:t>With online homework</a:t>
            </a:r>
          </a:p>
          <a:p>
            <a:pPr lvl="1"/>
            <a:r>
              <a:rPr lang="en-US" dirty="0" smtClean="0"/>
              <a:t>Less gender-gap</a:t>
            </a:r>
          </a:p>
          <a:p>
            <a:endParaRPr lang="en-US" dirty="0"/>
          </a:p>
        </p:txBody>
      </p:sp>
      <p:pic>
        <p:nvPicPr>
          <p:cNvPr id="10" name="Picture 6" descr="femal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20" y="3065463"/>
            <a:ext cx="4808538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ma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20" y="565150"/>
            <a:ext cx="4792663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44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Traditional lectures </a:t>
            </a:r>
            <a:r>
              <a:rPr lang="en-US" dirty="0" smtClean="0"/>
              <a:t>are useless</a:t>
            </a:r>
          </a:p>
          <a:p>
            <a:r>
              <a:rPr lang="en-US" dirty="0" smtClean="0"/>
              <a:t>Formative assessment is good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88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Gerd Kortemeyer</a:t>
            </a:r>
            <a:br>
              <a:rPr lang="en-US" dirty="0" smtClean="0"/>
            </a:br>
            <a:r>
              <a:rPr lang="en-US" dirty="0" err="1" smtClean="0"/>
              <a:t>kortemey</a:t>
            </a:r>
            <a:r>
              <a:rPr lang="en-US" err="1" smtClean="0"/>
              <a:t>@</a:t>
            </a:r>
            <a:r>
              <a:rPr lang="en-US" smtClean="0"/>
              <a:t>msu.edu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54910" y="3347392"/>
            <a:ext cx="717692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Workshop Access</a:t>
            </a:r>
          </a:p>
          <a:p>
            <a:r>
              <a:rPr lang="en-US" sz="2800" dirty="0" smtClean="0">
                <a:hlinkClick r:id="rId2"/>
              </a:rPr>
              <a:t>https://s10.lite.msu.edu/</a:t>
            </a:r>
            <a:endParaRPr lang="en-US" sz="2800" dirty="0" smtClean="0"/>
          </a:p>
          <a:p>
            <a:r>
              <a:rPr lang="en-US" sz="2800" b="1" dirty="0" smtClean="0"/>
              <a:t>Username: </a:t>
            </a:r>
            <a:r>
              <a:rPr lang="en-US" sz="2800" dirty="0" smtClean="0"/>
              <a:t>the email address with which you registered, all lowercase</a:t>
            </a:r>
          </a:p>
          <a:p>
            <a:r>
              <a:rPr lang="en-US" sz="2800" b="1" dirty="0"/>
              <a:t>Password: </a:t>
            </a:r>
            <a:r>
              <a:rPr lang="en-US" sz="2800" dirty="0"/>
              <a:t>APS/AAPT</a:t>
            </a:r>
          </a:p>
        </p:txBody>
      </p:sp>
    </p:spTree>
    <p:extLst>
      <p:ext uri="{BB962C8B-B14F-4D97-AF65-F5344CB8AC3E}">
        <p14:creationId xmlns:p14="http://schemas.microsoft.com/office/powerpoint/2010/main" val="374820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LON-CAPA</a:t>
            </a:r>
          </a:p>
          <a:p>
            <a:r>
              <a:rPr lang="en-US" dirty="0" smtClean="0"/>
              <a:t>Free open-source system</a:t>
            </a:r>
          </a:p>
          <a:p>
            <a:r>
              <a:rPr lang="en-US" dirty="0" smtClean="0"/>
              <a:t>Has been used for almost 8000 courses at 160 institutions</a:t>
            </a:r>
          </a:p>
          <a:p>
            <a:r>
              <a:rPr lang="en-US" dirty="0" smtClean="0"/>
              <a:t>Combines granular reading materials and assessment resources into online </a:t>
            </a:r>
            <a:r>
              <a:rPr lang="en-US" dirty="0" err="1" smtClean="0"/>
              <a:t>coursepacks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smtClean="0"/>
              <a:t>content shared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1741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12" y="1295400"/>
            <a:ext cx="8240888" cy="5562600"/>
          </a:xfrm>
          <a:prstGeom prst="rect">
            <a:avLst/>
          </a:prstGeom>
        </p:spPr>
      </p:pic>
      <p:sp>
        <p:nvSpPr>
          <p:cNvPr id="901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Background - Platform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299" name="Rectangle 1027"/>
          <p:cNvSpPr>
            <a:spLocks noGrp="1" noChangeArrowheads="1"/>
          </p:cNvSpPr>
          <p:nvPr>
            <p:ph idx="1"/>
          </p:nvPr>
        </p:nvSpPr>
        <p:spPr>
          <a:xfrm>
            <a:off x="7086600" y="2667000"/>
            <a:ext cx="1981200" cy="1371600"/>
          </a:xfrm>
          <a:prstGeom prst="wedgeRectCallout">
            <a:avLst>
              <a:gd name="adj1" fmla="val 14700"/>
              <a:gd name="adj2" fmla="val -1160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eaLnBrk="1" hangingPunct="1">
              <a:buFont typeface="Arial" charset="0"/>
              <a:buNone/>
            </a:pP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Over 440,000 resources, text and assessment combined</a:t>
            </a:r>
            <a:endParaRPr lang="en-US" sz="20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6934200" y="4724400"/>
            <a:ext cx="2133600" cy="1066800"/>
          </a:xfrm>
          <a:prstGeom prst="wedgeRectCallout">
            <a:avLst>
              <a:gd name="adj1" fmla="val 16527"/>
              <a:gd name="adj2" fmla="val -98796"/>
            </a:avLst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indent="-342900" eaLnBrk="1" hangingPunct="1">
              <a:spcBef>
                <a:spcPct val="20000"/>
              </a:spcBef>
              <a:buClr>
                <a:schemeClr val="folHlink"/>
              </a:buClr>
              <a:buSzPct val="120000"/>
              <a:buFont typeface="Arial" charset="0"/>
              <a:buNone/>
            </a:pP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200,000 </a:t>
            </a:r>
            <a:r>
              <a:rPr 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online </a:t>
            </a: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assessment problems</a:t>
            </a:r>
            <a:endParaRPr lang="en-US" sz="20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261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student gets a different version of the same problem</a:t>
            </a:r>
          </a:p>
          <a:p>
            <a:pPr lvl="1"/>
            <a:r>
              <a:rPr lang="en-US" dirty="0"/>
              <a:t>Different numbers, graphs, formulas, options, images, movies</a:t>
            </a:r>
          </a:p>
          <a:p>
            <a:pPr lvl="1"/>
            <a:r>
              <a:rPr lang="en-US" dirty="0"/>
              <a:t>Students can collaborate, but not simply copy </a:t>
            </a:r>
            <a:r>
              <a:rPr lang="en-US" dirty="0" smtClean="0"/>
              <a:t>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 - Platform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52579" name="Content Placeholder 2"/>
          <p:cNvSpPr>
            <a:spLocks noGrp="1"/>
          </p:cNvSpPr>
          <p:nvPr>
            <p:ph idx="4294967295"/>
          </p:nvPr>
        </p:nvSpPr>
        <p:spPr>
          <a:xfrm>
            <a:off x="6896100" y="4000500"/>
            <a:ext cx="2019300" cy="2535238"/>
          </a:xfrm>
        </p:spPr>
        <p:txBody>
          <a:bodyPr/>
          <a:lstStyle/>
          <a:p>
            <a:pPr marL="365125" indent="-282575"/>
            <a:r>
              <a:rPr lang="en-US" sz="2400"/>
              <a:t>Simple numerical response</a:t>
            </a:r>
            <a:endParaRPr lang="en-US" sz="2800"/>
          </a:p>
        </p:txBody>
      </p:sp>
      <p:pic>
        <p:nvPicPr>
          <p:cNvPr id="6" name="Picture 5" descr="numpro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225550"/>
            <a:ext cx="6794500" cy="555466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350" y="1838325"/>
            <a:ext cx="5245100" cy="1943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98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 - Platform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282575"/>
            <a:r>
              <a:rPr lang="en-US"/>
              <a:t>Different formulas, same concept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343400"/>
            <a:ext cx="3565525" cy="105251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5678488"/>
            <a:ext cx="3581400" cy="102711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390775"/>
            <a:ext cx="5029200" cy="431482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760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 - Platform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51555" name="Content Placeholder 2"/>
          <p:cNvSpPr>
            <a:spLocks noGrp="1"/>
          </p:cNvSpPr>
          <p:nvPr>
            <p:ph idx="4294967295"/>
          </p:nvPr>
        </p:nvSpPr>
        <p:spPr>
          <a:xfrm>
            <a:off x="1435608" y="1752600"/>
            <a:ext cx="7498842" cy="4495800"/>
          </a:xfrm>
        </p:spPr>
        <p:txBody>
          <a:bodyPr/>
          <a:lstStyle/>
          <a:p>
            <a:pPr marL="365125" indent="-282575"/>
            <a:r>
              <a:rPr lang="en-US" sz="2800" dirty="0"/>
              <a:t>Different formulas, infinitely many correct answers</a:t>
            </a:r>
            <a:br>
              <a:rPr lang="en-US" sz="28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44725"/>
            <a:ext cx="4660900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4533900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88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255</TotalTime>
  <Words>847</Words>
  <Application>Microsoft Macintosh PowerPoint</Application>
  <PresentationFormat>On-screen Show (4:3)</PresentationFormat>
  <Paragraphs>163</Paragraphs>
  <Slides>34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Solstice</vt:lpstr>
      <vt:lpstr>Assessment in Online Courses</vt:lpstr>
      <vt:lpstr>Background - Myself</vt:lpstr>
      <vt:lpstr>Background – Physics at MSU</vt:lpstr>
      <vt:lpstr>Background - Platform</vt:lpstr>
      <vt:lpstr>Background - Platform</vt:lpstr>
      <vt:lpstr>Background - Platform</vt:lpstr>
      <vt:lpstr>Background - Platform</vt:lpstr>
      <vt:lpstr>Background - Platform</vt:lpstr>
      <vt:lpstr>Background - Platform</vt:lpstr>
      <vt:lpstr>Background - Platform</vt:lpstr>
      <vt:lpstr>Background - Platform</vt:lpstr>
      <vt:lpstr>Background - Platform</vt:lpstr>
      <vt:lpstr>Background - Platform</vt:lpstr>
      <vt:lpstr>Background - Platform</vt:lpstr>
      <vt:lpstr>Background - Platform</vt:lpstr>
      <vt:lpstr>Assessment</vt:lpstr>
      <vt:lpstr>Assessment</vt:lpstr>
      <vt:lpstr>Assessment</vt:lpstr>
      <vt:lpstr>Assessment</vt:lpstr>
      <vt:lpstr>Feedback</vt:lpstr>
      <vt:lpstr>Feedback</vt:lpstr>
      <vt:lpstr>Feedback</vt:lpstr>
      <vt:lpstr>Good and not-so-good behavior</vt:lpstr>
      <vt:lpstr>Good and not-so-good behavior</vt:lpstr>
      <vt:lpstr>Good and not-so-good behavior</vt:lpstr>
      <vt:lpstr>Learning Success</vt:lpstr>
      <vt:lpstr>Learning Success</vt:lpstr>
      <vt:lpstr>Learning Success</vt:lpstr>
      <vt:lpstr>Learning Success</vt:lpstr>
      <vt:lpstr>Learning Success</vt:lpstr>
      <vt:lpstr>Learning Success</vt:lpstr>
      <vt:lpstr>Learning Success</vt:lpstr>
      <vt:lpstr>Summary</vt:lpstr>
      <vt:lpstr>Thank you!</vt:lpstr>
    </vt:vector>
  </TitlesOfParts>
  <Company>Michigan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in Online Courses</dc:title>
  <dc:creator>Gerd Kortemeyer</dc:creator>
  <cp:lastModifiedBy>Gerd Kortemeyer</cp:lastModifiedBy>
  <cp:revision>36</cp:revision>
  <dcterms:created xsi:type="dcterms:W3CDTF">2013-05-27T10:37:49Z</dcterms:created>
  <dcterms:modified xsi:type="dcterms:W3CDTF">2013-06-01T13:29:07Z</dcterms:modified>
</cp:coreProperties>
</file>